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6405"/>
  </p:normalViewPr>
  <p:slideViewPr>
    <p:cSldViewPr snapToGrid="0">
      <p:cViewPr varScale="1">
        <p:scale>
          <a:sx n="132" d="100"/>
          <a:sy n="132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62C98-33D4-8F48-96CC-2C604DAD5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0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0"/>
            <a:ext cx="3368234" cy="6382513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F3529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BFF8-0D29-8D2F-0869-EC4A4BAF7B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96" y="235594"/>
            <a:ext cx="24765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75988-1C40-6624-951F-662EAB58FE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196" y="235594"/>
            <a:ext cx="24765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E3D40F-D70E-F7AA-AE85-222BB99D5769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389" y="6509886"/>
            <a:ext cx="1609766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499F80D-445F-53B2-BC6D-D7FFA5595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6420" r="15862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" b="2145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2" b="38651"/>
          <a:stretch/>
        </p:blipFill>
        <p:spPr>
          <a:xfrm>
            <a:off x="786" y="4809506"/>
            <a:ext cx="3315696" cy="20484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16588"/>
          <a:stretch/>
        </p:blipFill>
        <p:spPr>
          <a:xfrm>
            <a:off x="3402106" y="4809063"/>
            <a:ext cx="2376394" cy="20489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" b="2128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559" r="-2" b="39411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5161054-AA31-750E-B961-BA377B2C8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2249"/>
          <a:stretch/>
        </p:blipFill>
        <p:spPr>
          <a:xfrm>
            <a:off x="102" y="698643"/>
            <a:ext cx="5778500" cy="4023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473279-FBCC-4BCF-AB04-DBD15098FDE2}"/>
</file>

<file path=customXml/itemProps2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24079</TotalTime>
  <Words>34</Words>
  <Application>Microsoft Macintosh PowerPoint</Application>
  <PresentationFormat>On-screen Show (4:3)</PresentationFormat>
  <Paragraphs>30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651</cp:revision>
  <cp:lastPrinted>2019-07-15T15:52:18Z</cp:lastPrinted>
  <dcterms:created xsi:type="dcterms:W3CDTF">2017-09-01T20:36:02Z</dcterms:created>
  <dcterms:modified xsi:type="dcterms:W3CDTF">2023-05-10T13:57:30Z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