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handoutMasterIdLst>
    <p:handoutMasterId r:id="rId17"/>
  </p:handoutMasterIdLst>
  <p:sldIdLst>
    <p:sldId id="257" r:id="rId5"/>
    <p:sldId id="384" r:id="rId6"/>
    <p:sldId id="389" r:id="rId7"/>
    <p:sldId id="317" r:id="rId8"/>
    <p:sldId id="270" r:id="rId9"/>
    <p:sldId id="393" r:id="rId10"/>
    <p:sldId id="277" r:id="rId11"/>
    <p:sldId id="395" r:id="rId12"/>
    <p:sldId id="272" r:id="rId13"/>
    <p:sldId id="396"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3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2C22E-AC13-4725-95A8-DEA21CBD57E0}" v="38" dt="2022-08-31T15:53:48.274"/>
    <p1510:client id="{3D715737-0CAE-B79E-FB83-E52C7F1DB3AD}" v="22" dt="2022-09-16T13:28:07.624"/>
    <p1510:client id="{BBD4980F-EA92-24E5-10C2-AC5F5FF02A8E}" v="9" dt="2022-09-07T15:21:10.655"/>
    <p1510:client id="{CCF0B3D2-B250-7460-4197-5CD4458A00EB}" v="10" dt="2022-09-14T14:03:44.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06" y="90"/>
      </p:cViewPr>
      <p:guideLst>
        <p:guide pos="3840"/>
        <p:guide orient="horz" pos="30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Susan" userId="S::smorgan@siue.edu::62aeff25-da18-4da3-8684-2b4c8dd1205d" providerId="AD" clId="Web-{D19D97E2-AFB1-C7D2-F8E8-3ED3FBC6ED7C}"/>
    <pc:docChg chg="delSld modSld">
      <pc:chgData name="Morgan, Susan" userId="S::smorgan@siue.edu::62aeff25-da18-4da3-8684-2b4c8dd1205d" providerId="AD" clId="Web-{D19D97E2-AFB1-C7D2-F8E8-3ED3FBC6ED7C}" dt="2022-08-24T14:24:54.019" v="201" actId="20577"/>
      <pc:docMkLst>
        <pc:docMk/>
      </pc:docMkLst>
      <pc:sldChg chg="modSp">
        <pc:chgData name="Morgan, Susan" userId="S::smorgan@siue.edu::62aeff25-da18-4da3-8684-2b4c8dd1205d" providerId="AD" clId="Web-{D19D97E2-AFB1-C7D2-F8E8-3ED3FBC6ED7C}" dt="2022-08-24T14:08:56.536" v="6" actId="20577"/>
        <pc:sldMkLst>
          <pc:docMk/>
          <pc:sldMk cId="3891345585" sldId="270"/>
        </pc:sldMkLst>
        <pc:spChg chg="mod">
          <ac:chgData name="Morgan, Susan" userId="S::smorgan@siue.edu::62aeff25-da18-4da3-8684-2b4c8dd1205d" providerId="AD" clId="Web-{D19D97E2-AFB1-C7D2-F8E8-3ED3FBC6ED7C}" dt="2022-08-24T14:08:42.849" v="4" actId="20577"/>
          <ac:spMkLst>
            <pc:docMk/>
            <pc:sldMk cId="3891345585" sldId="270"/>
            <ac:spMk id="7" creationId="{4B18D636-CC10-4B1E-AA38-419DCCF2D9C9}"/>
          </ac:spMkLst>
        </pc:spChg>
        <pc:spChg chg="mod">
          <ac:chgData name="Morgan, Susan" userId="S::smorgan@siue.edu::62aeff25-da18-4da3-8684-2b4c8dd1205d" providerId="AD" clId="Web-{D19D97E2-AFB1-C7D2-F8E8-3ED3FBC6ED7C}" dt="2022-08-24T14:08:56.536" v="6" actId="20577"/>
          <ac:spMkLst>
            <pc:docMk/>
            <pc:sldMk cId="3891345585" sldId="270"/>
            <ac:spMk id="10" creationId="{1DB251F7-EBE7-46AC-A920-FFE2C5AF68EA}"/>
          </ac:spMkLst>
        </pc:spChg>
      </pc:sldChg>
      <pc:sldChg chg="modSp">
        <pc:chgData name="Morgan, Susan" userId="S::smorgan@siue.edu::62aeff25-da18-4da3-8684-2b4c8dd1205d" providerId="AD" clId="Web-{D19D97E2-AFB1-C7D2-F8E8-3ED3FBC6ED7C}" dt="2022-08-24T14:23:23.425" v="197" actId="20577"/>
        <pc:sldMkLst>
          <pc:docMk/>
          <pc:sldMk cId="2624630061" sldId="272"/>
        </pc:sldMkLst>
        <pc:spChg chg="mod">
          <ac:chgData name="Morgan, Susan" userId="S::smorgan@siue.edu::62aeff25-da18-4da3-8684-2b4c8dd1205d" providerId="AD" clId="Web-{D19D97E2-AFB1-C7D2-F8E8-3ED3FBC6ED7C}" dt="2022-08-24T14:23:23.425" v="197" actId="20577"/>
          <ac:spMkLst>
            <pc:docMk/>
            <pc:sldMk cId="2624630061" sldId="272"/>
            <ac:spMk id="3" creationId="{FAD72D26-24EF-4CBD-9431-A558CB7CA906}"/>
          </ac:spMkLst>
        </pc:spChg>
      </pc:sldChg>
      <pc:sldChg chg="modSp">
        <pc:chgData name="Morgan, Susan" userId="S::smorgan@siue.edu::62aeff25-da18-4da3-8684-2b4c8dd1205d" providerId="AD" clId="Web-{D19D97E2-AFB1-C7D2-F8E8-3ED3FBC6ED7C}" dt="2022-08-24T14:24:54.019" v="201" actId="20577"/>
        <pc:sldMkLst>
          <pc:docMk/>
          <pc:sldMk cId="395518310" sldId="279"/>
        </pc:sldMkLst>
        <pc:spChg chg="mod">
          <ac:chgData name="Morgan, Susan" userId="S::smorgan@siue.edu::62aeff25-da18-4da3-8684-2b4c8dd1205d" providerId="AD" clId="Web-{D19D97E2-AFB1-C7D2-F8E8-3ED3FBC6ED7C}" dt="2022-08-24T14:24:54.019" v="201" actId="20577"/>
          <ac:spMkLst>
            <pc:docMk/>
            <pc:sldMk cId="395518310" sldId="279"/>
            <ac:spMk id="14" creationId="{C15EE852-24F1-4643-8082-AB45CFF2BA10}"/>
          </ac:spMkLst>
        </pc:spChg>
      </pc:sldChg>
      <pc:sldChg chg="del">
        <pc:chgData name="Morgan, Susan" userId="S::smorgan@siue.edu::62aeff25-da18-4da3-8684-2b4c8dd1205d" providerId="AD" clId="Web-{D19D97E2-AFB1-C7D2-F8E8-3ED3FBC6ED7C}" dt="2022-08-24T14:22:09.847" v="159"/>
        <pc:sldMkLst>
          <pc:docMk/>
          <pc:sldMk cId="1420547054" sldId="281"/>
        </pc:sldMkLst>
      </pc:sldChg>
      <pc:sldChg chg="modSp">
        <pc:chgData name="Morgan, Susan" userId="S::smorgan@siue.edu::62aeff25-da18-4da3-8684-2b4c8dd1205d" providerId="AD" clId="Web-{D19D97E2-AFB1-C7D2-F8E8-3ED3FBC6ED7C}" dt="2022-08-24T14:21:40.676" v="158" actId="20577"/>
        <pc:sldMkLst>
          <pc:docMk/>
          <pc:sldMk cId="560021826" sldId="317"/>
        </pc:sldMkLst>
        <pc:spChg chg="mod">
          <ac:chgData name="Morgan, Susan" userId="S::smorgan@siue.edu::62aeff25-da18-4da3-8684-2b4c8dd1205d" providerId="AD" clId="Web-{D19D97E2-AFB1-C7D2-F8E8-3ED3FBC6ED7C}" dt="2022-08-24T14:21:40.676" v="158" actId="20577"/>
          <ac:spMkLst>
            <pc:docMk/>
            <pc:sldMk cId="560021826" sldId="317"/>
            <ac:spMk id="16" creationId="{4BDCF583-1D5D-4235-97C2-39272B80A0B1}"/>
          </ac:spMkLst>
        </pc:spChg>
      </pc:sldChg>
      <pc:sldChg chg="del">
        <pc:chgData name="Morgan, Susan" userId="S::smorgan@siue.edu::62aeff25-da18-4da3-8684-2b4c8dd1205d" providerId="AD" clId="Web-{D19D97E2-AFB1-C7D2-F8E8-3ED3FBC6ED7C}" dt="2022-08-24T14:24:20.206" v="198"/>
        <pc:sldMkLst>
          <pc:docMk/>
          <pc:sldMk cId="3521561301" sldId="321"/>
        </pc:sldMkLst>
      </pc:sldChg>
      <pc:sldChg chg="modSp">
        <pc:chgData name="Morgan, Susan" userId="S::smorgan@siue.edu::62aeff25-da18-4da3-8684-2b4c8dd1205d" providerId="AD" clId="Web-{D19D97E2-AFB1-C7D2-F8E8-3ED3FBC6ED7C}" dt="2022-08-24T14:20:31.629" v="139" actId="20577"/>
        <pc:sldMkLst>
          <pc:docMk/>
          <pc:sldMk cId="2313234867" sldId="389"/>
        </pc:sldMkLst>
        <pc:spChg chg="mod">
          <ac:chgData name="Morgan, Susan" userId="S::smorgan@siue.edu::62aeff25-da18-4da3-8684-2b4c8dd1205d" providerId="AD" clId="Web-{D19D97E2-AFB1-C7D2-F8E8-3ED3FBC6ED7C}" dt="2022-08-24T14:19:24.832" v="93" actId="20577"/>
          <ac:spMkLst>
            <pc:docMk/>
            <pc:sldMk cId="2313234867" sldId="389"/>
            <ac:spMk id="2" creationId="{0046426E-F6F6-4A7C-9181-8C3090996261}"/>
          </ac:spMkLst>
        </pc:spChg>
        <pc:spChg chg="mod">
          <ac:chgData name="Morgan, Susan" userId="S::smorgan@siue.edu::62aeff25-da18-4da3-8684-2b4c8dd1205d" providerId="AD" clId="Web-{D19D97E2-AFB1-C7D2-F8E8-3ED3FBC6ED7C}" dt="2022-08-24T14:20:31.629" v="139" actId="20577"/>
          <ac:spMkLst>
            <pc:docMk/>
            <pc:sldMk cId="2313234867" sldId="389"/>
            <ac:spMk id="3" creationId="{D3B60D6F-4D0F-4D33-B2A7-159C8583FF00}"/>
          </ac:spMkLst>
        </pc:spChg>
      </pc:sldChg>
      <pc:sldChg chg="del">
        <pc:chgData name="Morgan, Susan" userId="S::smorgan@siue.edu::62aeff25-da18-4da3-8684-2b4c8dd1205d" providerId="AD" clId="Web-{D19D97E2-AFB1-C7D2-F8E8-3ED3FBC6ED7C}" dt="2022-08-24T14:24:36.456" v="199"/>
        <pc:sldMkLst>
          <pc:docMk/>
          <pc:sldMk cId="3247798845" sldId="391"/>
        </pc:sldMkLst>
      </pc:sldChg>
      <pc:sldChg chg="modSp">
        <pc:chgData name="Morgan, Susan" userId="S::smorgan@siue.edu::62aeff25-da18-4da3-8684-2b4c8dd1205d" providerId="AD" clId="Web-{D19D97E2-AFB1-C7D2-F8E8-3ED3FBC6ED7C}" dt="2022-08-24T14:14:49.911" v="24" actId="20577"/>
        <pc:sldMkLst>
          <pc:docMk/>
          <pc:sldMk cId="3819865563" sldId="395"/>
        </pc:sldMkLst>
        <pc:spChg chg="mod">
          <ac:chgData name="Morgan, Susan" userId="S::smorgan@siue.edu::62aeff25-da18-4da3-8684-2b4c8dd1205d" providerId="AD" clId="Web-{D19D97E2-AFB1-C7D2-F8E8-3ED3FBC6ED7C}" dt="2022-08-24T14:14:49.911" v="24" actId="20577"/>
          <ac:spMkLst>
            <pc:docMk/>
            <pc:sldMk cId="3819865563" sldId="395"/>
            <ac:spMk id="16" creationId="{4BDCF583-1D5D-4235-97C2-39272B80A0B1}"/>
          </ac:spMkLst>
        </pc:spChg>
      </pc:sldChg>
      <pc:sldChg chg="modSp">
        <pc:chgData name="Morgan, Susan" userId="S::smorgan@siue.edu::62aeff25-da18-4da3-8684-2b4c8dd1205d" providerId="AD" clId="Web-{D19D97E2-AFB1-C7D2-F8E8-3ED3FBC6ED7C}" dt="2022-08-24T14:21:23.801" v="154" actId="20577"/>
        <pc:sldMkLst>
          <pc:docMk/>
          <pc:sldMk cId="2819690490" sldId="396"/>
        </pc:sldMkLst>
        <pc:spChg chg="mod">
          <ac:chgData name="Morgan, Susan" userId="S::smorgan@siue.edu::62aeff25-da18-4da3-8684-2b4c8dd1205d" providerId="AD" clId="Web-{D19D97E2-AFB1-C7D2-F8E8-3ED3FBC6ED7C}" dt="2022-08-24T14:21:23.801" v="154" actId="20577"/>
          <ac:spMkLst>
            <pc:docMk/>
            <pc:sldMk cId="2819690490" sldId="396"/>
            <ac:spMk id="16" creationId="{4BDCF583-1D5D-4235-97C2-39272B80A0B1}"/>
          </ac:spMkLst>
        </pc:spChg>
      </pc:sldChg>
      <pc:sldChg chg="modSp del">
        <pc:chgData name="Morgan, Susan" userId="S::smorgan@siue.edu::62aeff25-da18-4da3-8684-2b4c8dd1205d" providerId="AD" clId="Web-{D19D97E2-AFB1-C7D2-F8E8-3ED3FBC6ED7C}" dt="2022-08-24T14:17:50.363" v="92"/>
        <pc:sldMkLst>
          <pc:docMk/>
          <pc:sldMk cId="3868885836" sldId="397"/>
        </pc:sldMkLst>
        <pc:spChg chg="mod">
          <ac:chgData name="Morgan, Susan" userId="S::smorgan@siue.edu::62aeff25-da18-4da3-8684-2b4c8dd1205d" providerId="AD" clId="Web-{D19D97E2-AFB1-C7D2-F8E8-3ED3FBC6ED7C}" dt="2022-08-24T14:14:15.411" v="20" actId="20577"/>
          <ac:spMkLst>
            <pc:docMk/>
            <pc:sldMk cId="3868885836" sldId="397"/>
            <ac:spMk id="6" creationId="{BFA0EC57-518E-4ECF-F1C5-56ABE6787698}"/>
          </ac:spMkLst>
        </pc:spChg>
        <pc:spChg chg="mod">
          <ac:chgData name="Morgan, Susan" userId="S::smorgan@siue.edu::62aeff25-da18-4da3-8684-2b4c8dd1205d" providerId="AD" clId="Web-{D19D97E2-AFB1-C7D2-F8E8-3ED3FBC6ED7C}" dt="2022-08-24T14:14:06.864" v="15" actId="20577"/>
          <ac:spMkLst>
            <pc:docMk/>
            <pc:sldMk cId="3868885836" sldId="397"/>
            <ac:spMk id="7" creationId="{963D2FA3-31FC-D322-7F63-8C6815E13D88}"/>
          </ac:spMkLst>
        </pc:spChg>
        <pc:spChg chg="mod">
          <ac:chgData name="Morgan, Susan" userId="S::smorgan@siue.edu::62aeff25-da18-4da3-8684-2b4c8dd1205d" providerId="AD" clId="Web-{D19D97E2-AFB1-C7D2-F8E8-3ED3FBC6ED7C}" dt="2022-08-24T14:13:55.020" v="10" actId="20577"/>
          <ac:spMkLst>
            <pc:docMk/>
            <pc:sldMk cId="3868885836" sldId="397"/>
            <ac:spMk id="19" creationId="{C6737056-0DD6-208E-0208-710482AE74E9}"/>
          </ac:spMkLst>
        </pc:spChg>
      </pc:sldChg>
      <pc:sldChg chg="del">
        <pc:chgData name="Morgan, Susan" userId="S::smorgan@siue.edu::62aeff25-da18-4da3-8684-2b4c8dd1205d" providerId="AD" clId="Web-{D19D97E2-AFB1-C7D2-F8E8-3ED3FBC6ED7C}" dt="2022-08-24T14:07:08.615" v="0"/>
        <pc:sldMkLst>
          <pc:docMk/>
          <pc:sldMk cId="2916326159" sldId="398"/>
        </pc:sldMkLst>
      </pc:sldChg>
    </pc:docChg>
  </pc:docChgLst>
  <pc:docChgLst>
    <pc:chgData name="Bartels, Lynn" userId="S::lbartel@siue.edu::bd6119e6-3176-42eb-a9fd-d69305f0114b" providerId="AD" clId="Web-{3D715737-0CAE-B79E-FB83-E52C7F1DB3AD}"/>
    <pc:docChg chg="delSld modSld sldOrd">
      <pc:chgData name="Bartels, Lynn" userId="S::lbartel@siue.edu::bd6119e6-3176-42eb-a9fd-d69305f0114b" providerId="AD" clId="Web-{3D715737-0CAE-B79E-FB83-E52C7F1DB3AD}" dt="2022-09-16T13:28:07.624" v="23" actId="20577"/>
      <pc:docMkLst>
        <pc:docMk/>
      </pc:docMkLst>
      <pc:sldChg chg="del">
        <pc:chgData name="Bartels, Lynn" userId="S::lbartel@siue.edu::bd6119e6-3176-42eb-a9fd-d69305f0114b" providerId="AD" clId="Web-{3D715737-0CAE-B79E-FB83-E52C7F1DB3AD}" dt="2022-09-16T13:27:52.203" v="19"/>
        <pc:sldMkLst>
          <pc:docMk/>
          <pc:sldMk cId="2979876663" sldId="268"/>
        </pc:sldMkLst>
      </pc:sldChg>
      <pc:sldChg chg="modSp ord">
        <pc:chgData name="Bartels, Lynn" userId="S::lbartel@siue.edu::bd6119e6-3176-42eb-a9fd-d69305f0114b" providerId="AD" clId="Web-{3D715737-0CAE-B79E-FB83-E52C7F1DB3AD}" dt="2022-09-16T13:28:07.624" v="23" actId="20577"/>
        <pc:sldMkLst>
          <pc:docMk/>
          <pc:sldMk cId="2624630061" sldId="272"/>
        </pc:sldMkLst>
        <pc:spChg chg="mod">
          <ac:chgData name="Bartels, Lynn" userId="S::lbartel@siue.edu::bd6119e6-3176-42eb-a9fd-d69305f0114b" providerId="AD" clId="Web-{3D715737-0CAE-B79E-FB83-E52C7F1DB3AD}" dt="2022-09-16T13:28:07.624" v="23" actId="20577"/>
          <ac:spMkLst>
            <pc:docMk/>
            <pc:sldMk cId="2624630061" sldId="272"/>
            <ac:spMk id="3" creationId="{FAD72D26-24EF-4CBD-9431-A558CB7CA906}"/>
          </ac:spMkLst>
        </pc:spChg>
      </pc:sldChg>
      <pc:sldChg chg="modSp">
        <pc:chgData name="Bartels, Lynn" userId="S::lbartel@siue.edu::bd6119e6-3176-42eb-a9fd-d69305f0114b" providerId="AD" clId="Web-{3D715737-0CAE-B79E-FB83-E52C7F1DB3AD}" dt="2022-09-16T13:27:33.794" v="18" actId="20577"/>
        <pc:sldMkLst>
          <pc:docMk/>
          <pc:sldMk cId="2819690490" sldId="396"/>
        </pc:sldMkLst>
        <pc:spChg chg="mod">
          <ac:chgData name="Bartels, Lynn" userId="S::lbartel@siue.edu::bd6119e6-3176-42eb-a9fd-d69305f0114b" providerId="AD" clId="Web-{3D715737-0CAE-B79E-FB83-E52C7F1DB3AD}" dt="2022-09-16T13:27:33.794" v="18" actId="20577"/>
          <ac:spMkLst>
            <pc:docMk/>
            <pc:sldMk cId="2819690490" sldId="396"/>
            <ac:spMk id="15" creationId="{40F1DF5B-353A-4270-8C10-6A1509441174}"/>
          </ac:spMkLst>
        </pc:spChg>
      </pc:sldChg>
    </pc:docChg>
  </pc:docChgLst>
  <pc:docChgLst>
    <pc:chgData name="Morgan, Susan" userId="S::smorgan@siue.edu::62aeff25-da18-4da3-8684-2b4c8dd1205d" providerId="AD" clId="Web-{6005880F-7306-94F6-5DD0-2CDF12F72F5F}"/>
    <pc:docChg chg="modSld">
      <pc:chgData name="Morgan, Susan" userId="S::smorgan@siue.edu::62aeff25-da18-4da3-8684-2b4c8dd1205d" providerId="AD" clId="Web-{6005880F-7306-94F6-5DD0-2CDF12F72F5F}" dt="2022-09-08T00:30:48.647" v="11"/>
      <pc:docMkLst>
        <pc:docMk/>
      </pc:docMkLst>
      <pc:sldChg chg="modNotes">
        <pc:chgData name="Morgan, Susan" userId="S::smorgan@siue.edu::62aeff25-da18-4da3-8684-2b4c8dd1205d" providerId="AD" clId="Web-{6005880F-7306-94F6-5DD0-2CDF12F72F5F}" dt="2022-09-08T00:30:48.647" v="11"/>
        <pc:sldMkLst>
          <pc:docMk/>
          <pc:sldMk cId="3740286033" sldId="277"/>
        </pc:sldMkLst>
      </pc:sldChg>
    </pc:docChg>
  </pc:docChgLst>
  <pc:docChgLst>
    <pc:chgData name="Bartels, Lynn" userId="S::lbartel@siue.edu::bd6119e6-3176-42eb-a9fd-d69305f0114b" providerId="AD" clId="Web-{7C8CA2BF-5567-FE35-8980-F07D8547EBF8}"/>
    <pc:docChg chg="addSld modSld">
      <pc:chgData name="Bartels, Lynn" userId="S::lbartel@siue.edu::bd6119e6-3176-42eb-a9fd-d69305f0114b" providerId="AD" clId="Web-{7C8CA2BF-5567-FE35-8980-F07D8547EBF8}" dt="2022-08-24T14:18:05.914" v="38"/>
      <pc:docMkLst>
        <pc:docMk/>
      </pc:docMkLst>
      <pc:sldChg chg="addSp delSp modSp">
        <pc:chgData name="Bartels, Lynn" userId="S::lbartel@siue.edu::bd6119e6-3176-42eb-a9fd-d69305f0114b" providerId="AD" clId="Web-{7C8CA2BF-5567-FE35-8980-F07D8547EBF8}" dt="2022-08-24T14:18:05.914" v="38"/>
        <pc:sldMkLst>
          <pc:docMk/>
          <pc:sldMk cId="3819865563" sldId="395"/>
        </pc:sldMkLst>
        <pc:spChg chg="mod">
          <ac:chgData name="Bartels, Lynn" userId="S::lbartel@siue.edu::bd6119e6-3176-42eb-a9fd-d69305f0114b" providerId="AD" clId="Web-{7C8CA2BF-5567-FE35-8980-F07D8547EBF8}" dt="2022-08-24T14:18:05.914" v="38"/>
          <ac:spMkLst>
            <pc:docMk/>
            <pc:sldMk cId="3819865563" sldId="395"/>
            <ac:spMk id="4" creationId="{E1E7D98D-6710-41D2-B258-E1A1059D29F8}"/>
          </ac:spMkLst>
        </pc:spChg>
        <pc:spChg chg="mod">
          <ac:chgData name="Bartels, Lynn" userId="S::lbartel@siue.edu::bd6119e6-3176-42eb-a9fd-d69305f0114b" providerId="AD" clId="Web-{7C8CA2BF-5567-FE35-8980-F07D8547EBF8}" dt="2022-08-24T14:18:05.914" v="38"/>
          <ac:spMkLst>
            <pc:docMk/>
            <pc:sldMk cId="3819865563" sldId="395"/>
            <ac:spMk id="15" creationId="{40F1DF5B-353A-4270-8C10-6A1509441174}"/>
          </ac:spMkLst>
        </pc:spChg>
        <pc:spChg chg="mod">
          <ac:chgData name="Bartels, Lynn" userId="S::lbartel@siue.edu::bd6119e6-3176-42eb-a9fd-d69305f0114b" providerId="AD" clId="Web-{7C8CA2BF-5567-FE35-8980-F07D8547EBF8}" dt="2022-08-24T14:18:05.914" v="38"/>
          <ac:spMkLst>
            <pc:docMk/>
            <pc:sldMk cId="3819865563" sldId="395"/>
            <ac:spMk id="16" creationId="{4BDCF583-1D5D-4235-97C2-39272B80A0B1}"/>
          </ac:spMkLst>
        </pc:spChg>
        <pc:spChg chg="add del">
          <ac:chgData name="Bartels, Lynn" userId="S::lbartel@siue.edu::bd6119e6-3176-42eb-a9fd-d69305f0114b" providerId="AD" clId="Web-{7C8CA2BF-5567-FE35-8980-F07D8547EBF8}" dt="2022-08-24T14:18:05.914" v="38"/>
          <ac:spMkLst>
            <pc:docMk/>
            <pc:sldMk cId="3819865563" sldId="395"/>
            <ac:spMk id="34" creationId="{82184FF4-7029-4ED7-813A-192E60608764}"/>
          </ac:spMkLst>
        </pc:spChg>
        <pc:spChg chg="add del">
          <ac:chgData name="Bartels, Lynn" userId="S::lbartel@siue.edu::bd6119e6-3176-42eb-a9fd-d69305f0114b" providerId="AD" clId="Web-{7C8CA2BF-5567-FE35-8980-F07D8547EBF8}" dt="2022-08-24T14:18:05.914" v="38"/>
          <ac:spMkLst>
            <pc:docMk/>
            <pc:sldMk cId="3819865563" sldId="395"/>
            <ac:spMk id="36" creationId="{AAA7AB09-557C-41AD-9113-FF9F68FA1035}"/>
          </ac:spMkLst>
        </pc:spChg>
        <pc:spChg chg="add del">
          <ac:chgData name="Bartels, Lynn" userId="S::lbartel@siue.edu::bd6119e6-3176-42eb-a9fd-d69305f0114b" providerId="AD" clId="Web-{7C8CA2BF-5567-FE35-8980-F07D8547EBF8}" dt="2022-08-24T14:18:05.914" v="38"/>
          <ac:spMkLst>
            <pc:docMk/>
            <pc:sldMk cId="3819865563" sldId="395"/>
            <ac:spMk id="38" creationId="{EF99ECAA-1F11-4937-BBA6-51935AB44C9D}"/>
          </ac:spMkLst>
        </pc:spChg>
        <pc:spChg chg="add del">
          <ac:chgData name="Bartels, Lynn" userId="S::lbartel@siue.edu::bd6119e6-3176-42eb-a9fd-d69305f0114b" providerId="AD" clId="Web-{7C8CA2BF-5567-FE35-8980-F07D8547EBF8}" dt="2022-08-24T14:18:05.914" v="38"/>
          <ac:spMkLst>
            <pc:docMk/>
            <pc:sldMk cId="3819865563" sldId="395"/>
            <ac:spMk id="46" creationId="{1DB043B4-68C6-45B9-82AC-A5800EADB8DB}"/>
          </ac:spMkLst>
        </pc:spChg>
        <pc:spChg chg="add del">
          <ac:chgData name="Bartels, Lynn" userId="S::lbartel@siue.edu::bd6119e6-3176-42eb-a9fd-d69305f0114b" providerId="AD" clId="Web-{7C8CA2BF-5567-FE35-8980-F07D8547EBF8}" dt="2022-08-24T14:18:05.914" v="38"/>
          <ac:spMkLst>
            <pc:docMk/>
            <pc:sldMk cId="3819865563" sldId="395"/>
            <ac:spMk id="48" creationId="{3C64A91D-E535-4C24-A0E3-96A3810E3FDC}"/>
          </ac:spMkLst>
        </pc:spChg>
        <pc:spChg chg="add del">
          <ac:chgData name="Bartels, Lynn" userId="S::lbartel@siue.edu::bd6119e6-3176-42eb-a9fd-d69305f0114b" providerId="AD" clId="Web-{7C8CA2BF-5567-FE35-8980-F07D8547EBF8}" dt="2022-08-24T14:18:05.914" v="38"/>
          <ac:spMkLst>
            <pc:docMk/>
            <pc:sldMk cId="3819865563" sldId="395"/>
            <ac:spMk id="50" creationId="{26FC4867-BA3E-4F8E-AB23-684F34DF3D31}"/>
          </ac:spMkLst>
        </pc:spChg>
        <pc:spChg chg="add del">
          <ac:chgData name="Bartels, Lynn" userId="S::lbartel@siue.edu::bd6119e6-3176-42eb-a9fd-d69305f0114b" providerId="AD" clId="Web-{7C8CA2BF-5567-FE35-8980-F07D8547EBF8}" dt="2022-08-24T14:18:05.914" v="38"/>
          <ac:spMkLst>
            <pc:docMk/>
            <pc:sldMk cId="3819865563" sldId="395"/>
            <ac:spMk id="61" creationId="{A5931BE0-4B93-4D6C-878E-ACC59D6B4587}"/>
          </ac:spMkLst>
        </pc:spChg>
        <pc:grpChg chg="add del">
          <ac:chgData name="Bartels, Lynn" userId="S::lbartel@siue.edu::bd6119e6-3176-42eb-a9fd-d69305f0114b" providerId="AD" clId="Web-{7C8CA2BF-5567-FE35-8980-F07D8547EBF8}" dt="2022-08-24T14:18:05.914" v="38"/>
          <ac:grpSpMkLst>
            <pc:docMk/>
            <pc:sldMk cId="3819865563" sldId="395"/>
            <ac:grpSpMk id="40" creationId="{79DE9FAB-6BBA-4CFE-B67D-77B47F01ECA4}"/>
          </ac:grpSpMkLst>
        </pc:grpChg>
        <pc:grpChg chg="add del">
          <ac:chgData name="Bartels, Lynn" userId="S::lbartel@siue.edu::bd6119e6-3176-42eb-a9fd-d69305f0114b" providerId="AD" clId="Web-{7C8CA2BF-5567-FE35-8980-F07D8547EBF8}" dt="2022-08-24T14:18:05.914" v="38"/>
          <ac:grpSpMkLst>
            <pc:docMk/>
            <pc:sldMk cId="3819865563" sldId="395"/>
            <ac:grpSpMk id="55" creationId="{3BDBC526-6DCD-4FF6-8395-D8C22E46E527}"/>
          </ac:grpSpMkLst>
        </pc:grpChg>
        <pc:grpChg chg="add del">
          <ac:chgData name="Bartels, Lynn" userId="S::lbartel@siue.edu::bd6119e6-3176-42eb-a9fd-d69305f0114b" providerId="AD" clId="Web-{7C8CA2BF-5567-FE35-8980-F07D8547EBF8}" dt="2022-08-24T14:18:05.914" v="38"/>
          <ac:grpSpMkLst>
            <pc:docMk/>
            <pc:sldMk cId="3819865563" sldId="395"/>
            <ac:grpSpMk id="63" creationId="{D0342557-9691-41B1-9FFF-027845ED041F}"/>
          </ac:grpSpMkLst>
        </pc:grpChg>
        <pc:picChg chg="mod ord">
          <ac:chgData name="Bartels, Lynn" userId="S::lbartel@siue.edu::bd6119e6-3176-42eb-a9fd-d69305f0114b" providerId="AD" clId="Web-{7C8CA2BF-5567-FE35-8980-F07D8547EBF8}" dt="2022-08-24T14:18:05.914" v="38"/>
          <ac:picMkLst>
            <pc:docMk/>
            <pc:sldMk cId="3819865563" sldId="395"/>
            <ac:picMk id="8" creationId="{5FED7C55-F545-49A1-90FD-D853A25AB453}"/>
          </ac:picMkLst>
        </pc:picChg>
      </pc:sldChg>
      <pc:sldChg chg="new">
        <pc:chgData name="Bartels, Lynn" userId="S::lbartel@siue.edu::bd6119e6-3176-42eb-a9fd-d69305f0114b" providerId="AD" clId="Web-{7C8CA2BF-5567-FE35-8980-F07D8547EBF8}" dt="2022-08-24T14:06:15.318" v="0"/>
        <pc:sldMkLst>
          <pc:docMk/>
          <pc:sldMk cId="2916326159" sldId="398"/>
        </pc:sldMkLst>
      </pc:sldChg>
    </pc:docChg>
  </pc:docChgLst>
  <pc:docChgLst>
    <pc:chgData name="O'Brien, Leah" userId="03dc5313-582c-41b5-8978-c91c67d6e404" providerId="ADAL" clId="{1EB4C65E-3866-4748-97A0-7C7B1E47AD4A}"/>
    <pc:docChg chg="undo custSel addSld delSld modSld sldOrd">
      <pc:chgData name="O'Brien, Leah" userId="03dc5313-582c-41b5-8978-c91c67d6e404" providerId="ADAL" clId="{1EB4C65E-3866-4748-97A0-7C7B1E47AD4A}" dt="2022-07-20T16:09:57.729" v="2255" actId="1076"/>
      <pc:docMkLst>
        <pc:docMk/>
      </pc:docMkLst>
      <pc:sldChg chg="modSp mod modNotesTx">
        <pc:chgData name="O'Brien, Leah" userId="03dc5313-582c-41b5-8978-c91c67d6e404" providerId="ADAL" clId="{1EB4C65E-3866-4748-97A0-7C7B1E47AD4A}" dt="2022-07-20T15:57:44.584" v="2172" actId="27636"/>
        <pc:sldMkLst>
          <pc:docMk/>
          <pc:sldMk cId="752814286" sldId="257"/>
        </pc:sldMkLst>
        <pc:spChg chg="mod">
          <ac:chgData name="O'Brien, Leah" userId="03dc5313-582c-41b5-8978-c91c67d6e404" providerId="ADAL" clId="{1EB4C65E-3866-4748-97A0-7C7B1E47AD4A}" dt="2022-07-20T15:56:24.004" v="2078" actId="27636"/>
          <ac:spMkLst>
            <pc:docMk/>
            <pc:sldMk cId="752814286" sldId="257"/>
            <ac:spMk id="2" creationId="{286E938C-9D94-4B05-979A-D39FFC457291}"/>
          </ac:spMkLst>
        </pc:spChg>
        <pc:spChg chg="mod">
          <ac:chgData name="O'Brien, Leah" userId="03dc5313-582c-41b5-8978-c91c67d6e404" providerId="ADAL" clId="{1EB4C65E-3866-4748-97A0-7C7B1E47AD4A}" dt="2022-07-20T15:57:44.584" v="2172" actId="27636"/>
          <ac:spMkLst>
            <pc:docMk/>
            <pc:sldMk cId="752814286" sldId="257"/>
            <ac:spMk id="3" creationId="{D9A11267-FC52-4990-8D98-010AFABA5544}"/>
          </ac:spMkLst>
        </pc:spChg>
      </pc:sldChg>
      <pc:sldChg chg="addSp delSp modSp mod ord">
        <pc:chgData name="O'Brien, Leah" userId="03dc5313-582c-41b5-8978-c91c67d6e404" providerId="ADAL" clId="{1EB4C65E-3866-4748-97A0-7C7B1E47AD4A}" dt="2022-07-20T15:53:19.265" v="2036"/>
        <pc:sldMkLst>
          <pc:docMk/>
          <pc:sldMk cId="2979876663" sldId="268"/>
        </pc:sldMkLst>
        <pc:spChg chg="del mod">
          <ac:chgData name="O'Brien, Leah" userId="03dc5313-582c-41b5-8978-c91c67d6e404" providerId="ADAL" clId="{1EB4C65E-3866-4748-97A0-7C7B1E47AD4A}" dt="2022-07-20T14:36:41.612" v="420" actId="478"/>
          <ac:spMkLst>
            <pc:docMk/>
            <pc:sldMk cId="2979876663" sldId="268"/>
            <ac:spMk id="3" creationId="{B1C6A53C-7538-4FF9-BC09-EFC116FE7054}"/>
          </ac:spMkLst>
        </pc:spChg>
        <pc:spChg chg="add del mod">
          <ac:chgData name="O'Brien, Leah" userId="03dc5313-582c-41b5-8978-c91c67d6e404" providerId="ADAL" clId="{1EB4C65E-3866-4748-97A0-7C7B1E47AD4A}" dt="2022-07-20T14:35:17.939" v="308" actId="478"/>
          <ac:spMkLst>
            <pc:docMk/>
            <pc:sldMk cId="2979876663" sldId="268"/>
            <ac:spMk id="4" creationId="{3E22054A-9FB3-AEBC-C6F9-C3ACA69028B3}"/>
          </ac:spMkLst>
        </pc:spChg>
        <pc:spChg chg="mod">
          <ac:chgData name="O'Brien, Leah" userId="03dc5313-582c-41b5-8978-c91c67d6e404" providerId="ADAL" clId="{1EB4C65E-3866-4748-97A0-7C7B1E47AD4A}" dt="2022-07-20T14:26:09.468" v="156" actId="20577"/>
          <ac:spMkLst>
            <pc:docMk/>
            <pc:sldMk cId="2979876663" sldId="268"/>
            <ac:spMk id="6" creationId="{ED2A30C0-1BC4-4764-9C0F-5D811CAB8312}"/>
          </ac:spMkLst>
        </pc:spChg>
        <pc:spChg chg="del">
          <ac:chgData name="O'Brien, Leah" userId="03dc5313-582c-41b5-8978-c91c67d6e404" providerId="ADAL" clId="{1EB4C65E-3866-4748-97A0-7C7B1E47AD4A}" dt="2022-07-20T15:03:48.296" v="883" actId="478"/>
          <ac:spMkLst>
            <pc:docMk/>
            <pc:sldMk cId="2979876663" sldId="268"/>
            <ac:spMk id="7" creationId="{45F69D6A-822D-4DB9-A2CC-D9106F1F2B68}"/>
          </ac:spMkLst>
        </pc:spChg>
        <pc:spChg chg="del">
          <ac:chgData name="O'Brien, Leah" userId="03dc5313-582c-41b5-8978-c91c67d6e404" providerId="ADAL" clId="{1EB4C65E-3866-4748-97A0-7C7B1E47AD4A}" dt="2022-07-20T15:03:50.200" v="884" actId="478"/>
          <ac:spMkLst>
            <pc:docMk/>
            <pc:sldMk cId="2979876663" sldId="268"/>
            <ac:spMk id="8" creationId="{6375D7F3-165A-439B-8D1D-6553B68C2886}"/>
          </ac:spMkLst>
        </pc:spChg>
        <pc:spChg chg="add del mod">
          <ac:chgData name="O'Brien, Leah" userId="03dc5313-582c-41b5-8978-c91c67d6e404" providerId="ADAL" clId="{1EB4C65E-3866-4748-97A0-7C7B1E47AD4A}" dt="2022-07-20T14:35:45.931" v="336" actId="478"/>
          <ac:spMkLst>
            <pc:docMk/>
            <pc:sldMk cId="2979876663" sldId="268"/>
            <ac:spMk id="10" creationId="{E9CB0197-AC7F-9D73-E7EF-B6E7A343ED8A}"/>
          </ac:spMkLst>
        </pc:spChg>
        <pc:spChg chg="add del mod">
          <ac:chgData name="O'Brien, Leah" userId="03dc5313-582c-41b5-8978-c91c67d6e404" providerId="ADAL" clId="{1EB4C65E-3866-4748-97A0-7C7B1E47AD4A}" dt="2022-07-20T14:36:22.236" v="378" actId="478"/>
          <ac:spMkLst>
            <pc:docMk/>
            <pc:sldMk cId="2979876663" sldId="268"/>
            <ac:spMk id="12" creationId="{9A2735B3-148A-68D7-41C3-AED41512C783}"/>
          </ac:spMkLst>
        </pc:spChg>
        <pc:spChg chg="add del mod">
          <ac:chgData name="O'Brien, Leah" userId="03dc5313-582c-41b5-8978-c91c67d6e404" providerId="ADAL" clId="{1EB4C65E-3866-4748-97A0-7C7B1E47AD4A}" dt="2022-07-20T15:15:35.784" v="1040" actId="478"/>
          <ac:spMkLst>
            <pc:docMk/>
            <pc:sldMk cId="2979876663" sldId="268"/>
            <ac:spMk id="14" creationId="{078D0DF6-A5C7-CB6D-8218-6D756D5B4CC9}"/>
          </ac:spMkLst>
        </pc:spChg>
        <pc:spChg chg="del">
          <ac:chgData name="O'Brien, Leah" userId="03dc5313-582c-41b5-8978-c91c67d6e404" providerId="ADAL" clId="{1EB4C65E-3866-4748-97A0-7C7B1E47AD4A}" dt="2022-07-20T14:35:13.792" v="307" actId="478"/>
          <ac:spMkLst>
            <pc:docMk/>
            <pc:sldMk cId="2979876663" sldId="268"/>
            <ac:spMk id="15" creationId="{84D39D81-9726-4BD7-BDC0-FA0B2AD0D219}"/>
          </ac:spMkLst>
        </pc:spChg>
        <pc:spChg chg="mod">
          <ac:chgData name="O'Brien, Leah" userId="03dc5313-582c-41b5-8978-c91c67d6e404" providerId="ADAL" clId="{1EB4C65E-3866-4748-97A0-7C7B1E47AD4A}" dt="2022-07-20T15:16:30.010" v="1064" actId="179"/>
          <ac:spMkLst>
            <pc:docMk/>
            <pc:sldMk cId="2979876663" sldId="268"/>
            <ac:spMk id="41" creationId="{91181F6D-A54F-4289-8C36-80ECE3B2C8E2}"/>
          </ac:spMkLst>
        </pc:spChg>
        <pc:spChg chg="del">
          <ac:chgData name="O'Brien, Leah" userId="03dc5313-582c-41b5-8978-c91c67d6e404" providerId="ADAL" clId="{1EB4C65E-3866-4748-97A0-7C7B1E47AD4A}" dt="2022-07-20T14:35:37.629" v="334" actId="478"/>
          <ac:spMkLst>
            <pc:docMk/>
            <pc:sldMk cId="2979876663" sldId="268"/>
            <ac:spMk id="42" creationId="{CCDF84CD-BC27-4182-9FBA-9D4FEED95410}"/>
          </ac:spMkLst>
        </pc:spChg>
        <pc:spChg chg="mod">
          <ac:chgData name="O'Brien, Leah" userId="03dc5313-582c-41b5-8978-c91c67d6e404" providerId="ADAL" clId="{1EB4C65E-3866-4748-97A0-7C7B1E47AD4A}" dt="2022-07-20T15:16:25.225" v="1063" actId="179"/>
          <ac:spMkLst>
            <pc:docMk/>
            <pc:sldMk cId="2979876663" sldId="268"/>
            <ac:spMk id="43" creationId="{E4387CED-5FBE-4AFF-B64D-975B5574F16F}"/>
          </ac:spMkLst>
        </pc:spChg>
        <pc:spChg chg="del mod">
          <ac:chgData name="O'Brien, Leah" userId="03dc5313-582c-41b5-8978-c91c67d6e404" providerId="ADAL" clId="{1EB4C65E-3866-4748-97A0-7C7B1E47AD4A}" dt="2022-07-20T14:36:15.685" v="376" actId="478"/>
          <ac:spMkLst>
            <pc:docMk/>
            <pc:sldMk cId="2979876663" sldId="268"/>
            <ac:spMk id="44" creationId="{10E83414-3440-46C7-8C07-7D073B69C422}"/>
          </ac:spMkLst>
        </pc:spChg>
        <pc:spChg chg="mod">
          <ac:chgData name="O'Brien, Leah" userId="03dc5313-582c-41b5-8978-c91c67d6e404" providerId="ADAL" clId="{1EB4C65E-3866-4748-97A0-7C7B1E47AD4A}" dt="2022-07-20T15:45:05.043" v="1787" actId="20577"/>
          <ac:spMkLst>
            <pc:docMk/>
            <pc:sldMk cId="2979876663" sldId="268"/>
            <ac:spMk id="45" creationId="{FE5CD03B-066A-46AF-8FB8-E8A78074ABEF}"/>
          </ac:spMkLst>
        </pc:spChg>
        <pc:spChg chg="mod">
          <ac:chgData name="O'Brien, Leah" userId="03dc5313-582c-41b5-8978-c91c67d6e404" providerId="ADAL" clId="{1EB4C65E-3866-4748-97A0-7C7B1E47AD4A}" dt="2022-07-20T15:45:18.764" v="1788" actId="20577"/>
          <ac:spMkLst>
            <pc:docMk/>
            <pc:sldMk cId="2979876663" sldId="268"/>
            <ac:spMk id="47" creationId="{F4640D91-CB97-4FCC-8FEF-F4B22B844DC4}"/>
          </ac:spMkLst>
        </pc:spChg>
      </pc:sldChg>
      <pc:sldChg chg="delSp modSp mod">
        <pc:chgData name="O'Brien, Leah" userId="03dc5313-582c-41b5-8978-c91c67d6e404" providerId="ADAL" clId="{1EB4C65E-3866-4748-97A0-7C7B1E47AD4A}" dt="2022-07-20T15:58:47.824" v="2185" actId="20577"/>
        <pc:sldMkLst>
          <pc:docMk/>
          <pc:sldMk cId="3891345585" sldId="270"/>
        </pc:sldMkLst>
        <pc:spChg chg="del">
          <ac:chgData name="O'Brien, Leah" userId="03dc5313-582c-41b5-8978-c91c67d6e404" providerId="ADAL" clId="{1EB4C65E-3866-4748-97A0-7C7B1E47AD4A}" dt="2022-07-20T15:03:09.001" v="873" actId="478"/>
          <ac:spMkLst>
            <pc:docMk/>
            <pc:sldMk cId="3891345585" sldId="270"/>
            <ac:spMk id="4" creationId="{0C329F70-04F7-4C70-BCF8-D4371F54EF2F}"/>
          </ac:spMkLst>
        </pc:spChg>
        <pc:spChg chg="del">
          <ac:chgData name="O'Brien, Leah" userId="03dc5313-582c-41b5-8978-c91c67d6e404" providerId="ADAL" clId="{1EB4C65E-3866-4748-97A0-7C7B1E47AD4A}" dt="2022-07-20T15:03:11.520" v="874" actId="478"/>
          <ac:spMkLst>
            <pc:docMk/>
            <pc:sldMk cId="3891345585" sldId="270"/>
            <ac:spMk id="5" creationId="{06A3302E-502D-4151-81C9-5FD6AF9596D6}"/>
          </ac:spMkLst>
        </pc:spChg>
        <pc:spChg chg="mod">
          <ac:chgData name="O'Brien, Leah" userId="03dc5313-582c-41b5-8978-c91c67d6e404" providerId="ADAL" clId="{1EB4C65E-3866-4748-97A0-7C7B1E47AD4A}" dt="2022-07-20T15:58:47.824" v="2185" actId="20577"/>
          <ac:spMkLst>
            <pc:docMk/>
            <pc:sldMk cId="3891345585" sldId="270"/>
            <ac:spMk id="10" creationId="{1DB251F7-EBE7-46AC-A920-FFE2C5AF68EA}"/>
          </ac:spMkLst>
        </pc:spChg>
        <pc:picChg chg="mod">
          <ac:chgData name="O'Brien, Leah" userId="03dc5313-582c-41b5-8978-c91c67d6e404" providerId="ADAL" clId="{1EB4C65E-3866-4748-97A0-7C7B1E47AD4A}" dt="2022-07-20T14:42:24.368" v="519" actId="14100"/>
          <ac:picMkLst>
            <pc:docMk/>
            <pc:sldMk cId="3891345585" sldId="270"/>
            <ac:picMk id="18" creationId="{DE1325B1-1606-B57B-0DBD-59D60D7D5771}"/>
          </ac:picMkLst>
        </pc:picChg>
      </pc:sldChg>
      <pc:sldChg chg="addSp delSp modSp mod">
        <pc:chgData name="O'Brien, Leah" userId="03dc5313-582c-41b5-8978-c91c67d6e404" providerId="ADAL" clId="{1EB4C65E-3866-4748-97A0-7C7B1E47AD4A}" dt="2022-07-20T15:48:29.052" v="1863" actId="20577"/>
        <pc:sldMkLst>
          <pc:docMk/>
          <pc:sldMk cId="2624630061" sldId="272"/>
        </pc:sldMkLst>
        <pc:spChg chg="del">
          <ac:chgData name="O'Brien, Leah" userId="03dc5313-582c-41b5-8978-c91c67d6e404" providerId="ADAL" clId="{1EB4C65E-3866-4748-97A0-7C7B1E47AD4A}" dt="2022-07-20T15:01:09.793" v="863" actId="478"/>
          <ac:spMkLst>
            <pc:docMk/>
            <pc:sldMk cId="2624630061" sldId="272"/>
            <ac:spMk id="2" creationId="{81FCAF0A-629F-4EC6-B3E6-563ED999F360}"/>
          </ac:spMkLst>
        </pc:spChg>
        <pc:spChg chg="add mod">
          <ac:chgData name="O'Brien, Leah" userId="03dc5313-582c-41b5-8978-c91c67d6e404" providerId="ADAL" clId="{1EB4C65E-3866-4748-97A0-7C7B1E47AD4A}" dt="2022-07-20T15:41:04.673" v="1784" actId="14100"/>
          <ac:spMkLst>
            <pc:docMk/>
            <pc:sldMk cId="2624630061" sldId="272"/>
            <ac:spMk id="5" creationId="{635C5EFA-EF39-8649-345A-4A5B4176C631}"/>
          </ac:spMkLst>
        </pc:spChg>
        <pc:spChg chg="del">
          <ac:chgData name="O'Brien, Leah" userId="03dc5313-582c-41b5-8978-c91c67d6e404" providerId="ADAL" clId="{1EB4C65E-3866-4748-97A0-7C7B1E47AD4A}" dt="2022-07-20T15:01:12.751" v="864" actId="478"/>
          <ac:spMkLst>
            <pc:docMk/>
            <pc:sldMk cId="2624630061" sldId="272"/>
            <ac:spMk id="7" creationId="{920A7C57-D6C5-4BA0-AB3C-41D4E3436B0E}"/>
          </ac:spMkLst>
        </pc:spChg>
        <pc:graphicFrameChg chg="mod">
          <ac:chgData name="O'Brien, Leah" userId="03dc5313-582c-41b5-8978-c91c67d6e404" providerId="ADAL" clId="{1EB4C65E-3866-4748-97A0-7C7B1E47AD4A}" dt="2022-07-20T15:48:29.052" v="1863" actId="20577"/>
          <ac:graphicFrameMkLst>
            <pc:docMk/>
            <pc:sldMk cId="2624630061" sldId="272"/>
            <ac:graphicFrameMk id="4" creationId="{93897051-DA8D-4072-A594-51769F8D52F5}"/>
          </ac:graphicFrameMkLst>
        </pc:graphicFrameChg>
      </pc:sldChg>
      <pc:sldChg chg="delSp mod">
        <pc:chgData name="O'Brien, Leah" userId="03dc5313-582c-41b5-8978-c91c67d6e404" providerId="ADAL" clId="{1EB4C65E-3866-4748-97A0-7C7B1E47AD4A}" dt="2022-07-20T15:03:29.183" v="878" actId="478"/>
        <pc:sldMkLst>
          <pc:docMk/>
          <pc:sldMk cId="3740286033" sldId="277"/>
        </pc:sldMkLst>
        <pc:spChg chg="del">
          <ac:chgData name="O'Brien, Leah" userId="03dc5313-582c-41b5-8978-c91c67d6e404" providerId="ADAL" clId="{1EB4C65E-3866-4748-97A0-7C7B1E47AD4A}" dt="2022-07-20T15:03:26.840" v="877" actId="478"/>
          <ac:spMkLst>
            <pc:docMk/>
            <pc:sldMk cId="3740286033" sldId="277"/>
            <ac:spMk id="4" creationId="{E39EF484-38C8-4EDC-ACF5-695CFB216839}"/>
          </ac:spMkLst>
        </pc:spChg>
        <pc:spChg chg="del">
          <ac:chgData name="O'Brien, Leah" userId="03dc5313-582c-41b5-8978-c91c67d6e404" providerId="ADAL" clId="{1EB4C65E-3866-4748-97A0-7C7B1E47AD4A}" dt="2022-07-20T15:03:29.183" v="878" actId="478"/>
          <ac:spMkLst>
            <pc:docMk/>
            <pc:sldMk cId="3740286033" sldId="277"/>
            <ac:spMk id="5" creationId="{AFD183D7-B16E-4A9D-BC4B-D1EC347BF97E}"/>
          </ac:spMkLst>
        </pc:spChg>
      </pc:sldChg>
      <pc:sldChg chg="del">
        <pc:chgData name="O'Brien, Leah" userId="03dc5313-582c-41b5-8978-c91c67d6e404" providerId="ADAL" clId="{1EB4C65E-3866-4748-97A0-7C7B1E47AD4A}" dt="2022-07-20T15:01:23.962" v="865" actId="2696"/>
        <pc:sldMkLst>
          <pc:docMk/>
          <pc:sldMk cId="2496947791" sldId="278"/>
        </pc:sldMkLst>
      </pc:sldChg>
      <pc:sldChg chg="delSp mod">
        <pc:chgData name="O'Brien, Leah" userId="03dc5313-582c-41b5-8978-c91c67d6e404" providerId="ADAL" clId="{1EB4C65E-3866-4748-97A0-7C7B1E47AD4A}" dt="2022-07-20T15:04:53.583" v="892" actId="478"/>
        <pc:sldMkLst>
          <pc:docMk/>
          <pc:sldMk cId="395518310" sldId="279"/>
        </pc:sldMkLst>
        <pc:spChg chg="del">
          <ac:chgData name="O'Brien, Leah" userId="03dc5313-582c-41b5-8978-c91c67d6e404" providerId="ADAL" clId="{1EB4C65E-3866-4748-97A0-7C7B1E47AD4A}" dt="2022-07-20T15:04:51.185" v="891" actId="478"/>
          <ac:spMkLst>
            <pc:docMk/>
            <pc:sldMk cId="395518310" sldId="279"/>
            <ac:spMk id="19" creationId="{386DB667-0553-4FB8-B0E0-776539934AFF}"/>
          </ac:spMkLst>
        </pc:spChg>
        <pc:spChg chg="del">
          <ac:chgData name="O'Brien, Leah" userId="03dc5313-582c-41b5-8978-c91c67d6e404" providerId="ADAL" clId="{1EB4C65E-3866-4748-97A0-7C7B1E47AD4A}" dt="2022-07-20T15:04:53.583" v="892" actId="478"/>
          <ac:spMkLst>
            <pc:docMk/>
            <pc:sldMk cId="395518310" sldId="279"/>
            <ac:spMk id="20" creationId="{C77C6228-C5A8-44DC-ABD7-A22A4475D3DF}"/>
          </ac:spMkLst>
        </pc:spChg>
      </pc:sldChg>
      <pc:sldChg chg="delSp modSp mod ord modNotesTx">
        <pc:chgData name="O'Brien, Leah" userId="03dc5313-582c-41b5-8978-c91c67d6e404" providerId="ADAL" clId="{1EB4C65E-3866-4748-97A0-7C7B1E47AD4A}" dt="2022-07-20T15:47:20.088" v="1849" actId="20577"/>
        <pc:sldMkLst>
          <pc:docMk/>
          <pc:sldMk cId="1420547054" sldId="281"/>
        </pc:sldMkLst>
        <pc:spChg chg="mod">
          <ac:chgData name="O'Brien, Leah" userId="03dc5313-582c-41b5-8978-c91c67d6e404" providerId="ADAL" clId="{1EB4C65E-3866-4748-97A0-7C7B1E47AD4A}" dt="2022-07-20T15:45:35.948" v="1798" actId="20577"/>
          <ac:spMkLst>
            <pc:docMk/>
            <pc:sldMk cId="1420547054" sldId="281"/>
            <ac:spMk id="9" creationId="{8598ECEC-4413-4244-8F21-0076EC511806}"/>
          </ac:spMkLst>
        </pc:spChg>
        <pc:spChg chg="mod">
          <ac:chgData name="O'Brien, Leah" userId="03dc5313-582c-41b5-8978-c91c67d6e404" providerId="ADAL" clId="{1EB4C65E-3866-4748-97A0-7C7B1E47AD4A}" dt="2022-07-20T14:27:51.367" v="166" actId="27636"/>
          <ac:spMkLst>
            <pc:docMk/>
            <pc:sldMk cId="1420547054" sldId="281"/>
            <ac:spMk id="10" creationId="{34A9BC34-CFDB-4D7A-8D6C-1CE608D0909F}"/>
          </ac:spMkLst>
        </pc:spChg>
        <pc:spChg chg="mod">
          <ac:chgData name="O'Brien, Leah" userId="03dc5313-582c-41b5-8978-c91c67d6e404" providerId="ADAL" clId="{1EB4C65E-3866-4748-97A0-7C7B1E47AD4A}" dt="2022-07-20T15:47:20.088" v="1849" actId="20577"/>
          <ac:spMkLst>
            <pc:docMk/>
            <pc:sldMk cId="1420547054" sldId="281"/>
            <ac:spMk id="11" creationId="{1D014E48-5DD9-49CE-AD5B-0FEF69204F68}"/>
          </ac:spMkLst>
        </pc:spChg>
        <pc:spChg chg="mod">
          <ac:chgData name="O'Brien, Leah" userId="03dc5313-582c-41b5-8978-c91c67d6e404" providerId="ADAL" clId="{1EB4C65E-3866-4748-97A0-7C7B1E47AD4A}" dt="2022-07-20T14:27:29.452" v="162" actId="179"/>
          <ac:spMkLst>
            <pc:docMk/>
            <pc:sldMk cId="1420547054" sldId="281"/>
            <ac:spMk id="12" creationId="{3A63626D-0E6E-4023-ABFC-A744C9862159}"/>
          </ac:spMkLst>
        </pc:spChg>
        <pc:spChg chg="mod">
          <ac:chgData name="O'Brien, Leah" userId="03dc5313-582c-41b5-8978-c91c67d6e404" providerId="ADAL" clId="{1EB4C65E-3866-4748-97A0-7C7B1E47AD4A}" dt="2022-07-20T14:59:44.677" v="829" actId="14100"/>
          <ac:spMkLst>
            <pc:docMk/>
            <pc:sldMk cId="1420547054" sldId="281"/>
            <ac:spMk id="13" creationId="{258E9390-685C-4BAD-BFAD-EC56E81C4745}"/>
          </ac:spMkLst>
        </pc:spChg>
        <pc:spChg chg="del">
          <ac:chgData name="O'Brien, Leah" userId="03dc5313-582c-41b5-8978-c91c67d6e404" providerId="ADAL" clId="{1EB4C65E-3866-4748-97A0-7C7B1E47AD4A}" dt="2022-07-20T15:04:00.607" v="887" actId="478"/>
          <ac:spMkLst>
            <pc:docMk/>
            <pc:sldMk cId="1420547054" sldId="281"/>
            <ac:spMk id="14" creationId="{D236478C-E242-44E0-8357-C72C9B588CA7}"/>
          </ac:spMkLst>
        </pc:spChg>
        <pc:spChg chg="del">
          <ac:chgData name="O'Brien, Leah" userId="03dc5313-582c-41b5-8978-c91c67d6e404" providerId="ADAL" clId="{1EB4C65E-3866-4748-97A0-7C7B1E47AD4A}" dt="2022-07-20T15:04:03.088" v="888" actId="478"/>
          <ac:spMkLst>
            <pc:docMk/>
            <pc:sldMk cId="1420547054" sldId="281"/>
            <ac:spMk id="15" creationId="{65A6DC02-681E-4AF7-AC6E-57CDDB2FBA28}"/>
          </ac:spMkLst>
        </pc:spChg>
      </pc:sldChg>
      <pc:sldChg chg="delSp modSp mod">
        <pc:chgData name="O'Brien, Leah" userId="03dc5313-582c-41b5-8978-c91c67d6e404" providerId="ADAL" clId="{1EB4C65E-3866-4748-97A0-7C7B1E47AD4A}" dt="2022-07-20T15:58:32.310" v="2175" actId="20577"/>
        <pc:sldMkLst>
          <pc:docMk/>
          <pc:sldMk cId="560021826" sldId="317"/>
        </pc:sldMkLst>
        <pc:spChg chg="del">
          <ac:chgData name="O'Brien, Leah" userId="03dc5313-582c-41b5-8978-c91c67d6e404" providerId="ADAL" clId="{1EB4C65E-3866-4748-97A0-7C7B1E47AD4A}" dt="2022-07-20T15:03:02.192" v="871" actId="478"/>
          <ac:spMkLst>
            <pc:docMk/>
            <pc:sldMk cId="560021826" sldId="317"/>
            <ac:spMk id="2" creationId="{2910D835-B454-4270-BB35-86A187307E6F}"/>
          </ac:spMkLst>
        </pc:spChg>
        <pc:spChg chg="del">
          <ac:chgData name="O'Brien, Leah" userId="03dc5313-582c-41b5-8978-c91c67d6e404" providerId="ADAL" clId="{1EB4C65E-3866-4748-97A0-7C7B1E47AD4A}" dt="2022-07-20T15:03:04.631" v="872" actId="478"/>
          <ac:spMkLst>
            <pc:docMk/>
            <pc:sldMk cId="560021826" sldId="317"/>
            <ac:spMk id="3" creationId="{7F7F653B-90B5-4F47-A33F-93DCB2EF68C2}"/>
          </ac:spMkLst>
        </pc:spChg>
        <pc:spChg chg="mod">
          <ac:chgData name="O'Brien, Leah" userId="03dc5313-582c-41b5-8978-c91c67d6e404" providerId="ADAL" clId="{1EB4C65E-3866-4748-97A0-7C7B1E47AD4A}" dt="2022-07-20T14:55:26.502" v="800" actId="14100"/>
          <ac:spMkLst>
            <pc:docMk/>
            <pc:sldMk cId="560021826" sldId="317"/>
            <ac:spMk id="15" creationId="{40F1DF5B-353A-4270-8C10-6A1509441174}"/>
          </ac:spMkLst>
        </pc:spChg>
        <pc:spChg chg="mod">
          <ac:chgData name="O'Brien, Leah" userId="03dc5313-582c-41b5-8978-c91c67d6e404" providerId="ADAL" clId="{1EB4C65E-3866-4748-97A0-7C7B1E47AD4A}" dt="2022-07-20T15:58:32.310" v="2175" actId="20577"/>
          <ac:spMkLst>
            <pc:docMk/>
            <pc:sldMk cId="560021826" sldId="317"/>
            <ac:spMk id="16" creationId="{4BDCF583-1D5D-4235-97C2-39272B80A0B1}"/>
          </ac:spMkLst>
        </pc:spChg>
      </pc:sldChg>
      <pc:sldChg chg="delSp modSp mod">
        <pc:chgData name="O'Brien, Leah" userId="03dc5313-582c-41b5-8978-c91c67d6e404" providerId="ADAL" clId="{1EB4C65E-3866-4748-97A0-7C7B1E47AD4A}" dt="2022-07-20T15:26:28.856" v="1437" actId="5793"/>
        <pc:sldMkLst>
          <pc:docMk/>
          <pc:sldMk cId="3521561301" sldId="321"/>
        </pc:sldMkLst>
        <pc:spChg chg="del">
          <ac:chgData name="O'Brien, Leah" userId="03dc5313-582c-41b5-8978-c91c67d6e404" providerId="ADAL" clId="{1EB4C65E-3866-4748-97A0-7C7B1E47AD4A}" dt="2022-07-20T15:04:08.664" v="889" actId="478"/>
          <ac:spMkLst>
            <pc:docMk/>
            <pc:sldMk cId="3521561301" sldId="321"/>
            <ac:spMk id="4" creationId="{0C329F70-04F7-4C70-BCF8-D4371F54EF2F}"/>
          </ac:spMkLst>
        </pc:spChg>
        <pc:spChg chg="del">
          <ac:chgData name="O'Brien, Leah" userId="03dc5313-582c-41b5-8978-c91c67d6e404" providerId="ADAL" clId="{1EB4C65E-3866-4748-97A0-7C7B1E47AD4A}" dt="2022-07-20T15:04:11.087" v="890" actId="478"/>
          <ac:spMkLst>
            <pc:docMk/>
            <pc:sldMk cId="3521561301" sldId="321"/>
            <ac:spMk id="5" creationId="{06A3302E-502D-4151-81C9-5FD6AF9596D6}"/>
          </ac:spMkLst>
        </pc:spChg>
        <pc:spChg chg="mod">
          <ac:chgData name="O'Brien, Leah" userId="03dc5313-582c-41b5-8978-c91c67d6e404" providerId="ADAL" clId="{1EB4C65E-3866-4748-97A0-7C7B1E47AD4A}" dt="2022-07-20T15:26:28.856" v="1437" actId="5793"/>
          <ac:spMkLst>
            <pc:docMk/>
            <pc:sldMk cId="3521561301" sldId="321"/>
            <ac:spMk id="13" creationId="{C0287FEC-3826-4868-8D93-52429C6156F5}"/>
          </ac:spMkLst>
        </pc:spChg>
      </pc:sldChg>
      <pc:sldChg chg="delSp mod">
        <pc:chgData name="O'Brien, Leah" userId="03dc5313-582c-41b5-8978-c91c67d6e404" providerId="ADAL" clId="{1EB4C65E-3866-4748-97A0-7C7B1E47AD4A}" dt="2022-07-20T15:02:51.824" v="869" actId="478"/>
        <pc:sldMkLst>
          <pc:docMk/>
          <pc:sldMk cId="2158886557" sldId="384"/>
        </pc:sldMkLst>
        <pc:spChg chg="del">
          <ac:chgData name="O'Brien, Leah" userId="03dc5313-582c-41b5-8978-c91c67d6e404" providerId="ADAL" clId="{1EB4C65E-3866-4748-97A0-7C7B1E47AD4A}" dt="2022-07-20T15:02:51.824" v="869" actId="478"/>
          <ac:spMkLst>
            <pc:docMk/>
            <pc:sldMk cId="2158886557" sldId="384"/>
            <ac:spMk id="5" creationId="{06A3302E-502D-4151-81C9-5FD6AF9596D6}"/>
          </ac:spMkLst>
        </pc:spChg>
      </pc:sldChg>
      <pc:sldChg chg="delSp modSp mod">
        <pc:chgData name="O'Brien, Leah" userId="03dc5313-582c-41b5-8978-c91c67d6e404" providerId="ADAL" clId="{1EB4C65E-3866-4748-97A0-7C7B1E47AD4A}" dt="2022-07-20T15:58:17.359" v="2174" actId="114"/>
        <pc:sldMkLst>
          <pc:docMk/>
          <pc:sldMk cId="2313234867" sldId="389"/>
        </pc:sldMkLst>
        <pc:spChg chg="mod">
          <ac:chgData name="O'Brien, Leah" userId="03dc5313-582c-41b5-8978-c91c67d6e404" providerId="ADAL" clId="{1EB4C65E-3866-4748-97A0-7C7B1E47AD4A}" dt="2022-07-20T15:58:17.359" v="2174" actId="114"/>
          <ac:spMkLst>
            <pc:docMk/>
            <pc:sldMk cId="2313234867" sldId="389"/>
            <ac:spMk id="3" creationId="{D3B60D6F-4D0F-4D33-B2A7-159C8583FF00}"/>
          </ac:spMkLst>
        </pc:spChg>
        <pc:spChg chg="del">
          <ac:chgData name="O'Brien, Leah" userId="03dc5313-582c-41b5-8978-c91c67d6e404" providerId="ADAL" clId="{1EB4C65E-3866-4748-97A0-7C7B1E47AD4A}" dt="2022-07-20T15:02:45.384" v="868" actId="478"/>
          <ac:spMkLst>
            <pc:docMk/>
            <pc:sldMk cId="2313234867" sldId="389"/>
            <ac:spMk id="13" creationId="{915FE2C5-E66A-4405-B19E-2C5C546C98E4}"/>
          </ac:spMkLst>
        </pc:spChg>
        <pc:spChg chg="del">
          <ac:chgData name="O'Brien, Leah" userId="03dc5313-582c-41b5-8978-c91c67d6e404" providerId="ADAL" clId="{1EB4C65E-3866-4748-97A0-7C7B1E47AD4A}" dt="2022-07-20T15:02:57.495" v="870" actId="478"/>
          <ac:spMkLst>
            <pc:docMk/>
            <pc:sldMk cId="2313234867" sldId="389"/>
            <ac:spMk id="14" creationId="{B01DF4D0-78BC-4C8C-9570-26F0B225433A}"/>
          </ac:spMkLst>
        </pc:spChg>
      </pc:sldChg>
      <pc:sldChg chg="delSp mod">
        <pc:chgData name="O'Brien, Leah" userId="03dc5313-582c-41b5-8978-c91c67d6e404" providerId="ADAL" clId="{1EB4C65E-3866-4748-97A0-7C7B1E47AD4A}" dt="2022-07-20T15:05:02.047" v="894" actId="478"/>
        <pc:sldMkLst>
          <pc:docMk/>
          <pc:sldMk cId="3247798845" sldId="391"/>
        </pc:sldMkLst>
        <pc:spChg chg="del">
          <ac:chgData name="O'Brien, Leah" userId="03dc5313-582c-41b5-8978-c91c67d6e404" providerId="ADAL" clId="{1EB4C65E-3866-4748-97A0-7C7B1E47AD4A}" dt="2022-07-20T15:04:57.943" v="893" actId="478"/>
          <ac:spMkLst>
            <pc:docMk/>
            <pc:sldMk cId="3247798845" sldId="391"/>
            <ac:spMk id="4" creationId="{7823E305-6365-4345-8BD1-4A31C61D96CB}"/>
          </ac:spMkLst>
        </pc:spChg>
        <pc:spChg chg="del">
          <ac:chgData name="O'Brien, Leah" userId="03dc5313-582c-41b5-8978-c91c67d6e404" providerId="ADAL" clId="{1EB4C65E-3866-4748-97A0-7C7B1E47AD4A}" dt="2022-07-20T15:05:02.047" v="894" actId="478"/>
          <ac:spMkLst>
            <pc:docMk/>
            <pc:sldMk cId="3247798845" sldId="391"/>
            <ac:spMk id="5" creationId="{0B37A3FF-ED32-4C4A-A21F-848A3BF6F896}"/>
          </ac:spMkLst>
        </pc:spChg>
      </pc:sldChg>
      <pc:sldChg chg="delSp modSp mod">
        <pc:chgData name="O'Brien, Leah" userId="03dc5313-582c-41b5-8978-c91c67d6e404" providerId="ADAL" clId="{1EB4C65E-3866-4748-97A0-7C7B1E47AD4A}" dt="2022-07-20T15:10:17.193" v="1010" actId="20577"/>
        <pc:sldMkLst>
          <pc:docMk/>
          <pc:sldMk cId="136149369" sldId="393"/>
        </pc:sldMkLst>
        <pc:spChg chg="del">
          <ac:chgData name="O'Brien, Leah" userId="03dc5313-582c-41b5-8978-c91c67d6e404" providerId="ADAL" clId="{1EB4C65E-3866-4748-97A0-7C7B1E47AD4A}" dt="2022-07-20T15:03:19.640" v="875" actId="478"/>
          <ac:spMkLst>
            <pc:docMk/>
            <pc:sldMk cId="136149369" sldId="393"/>
            <ac:spMk id="4" creationId="{0C329F70-04F7-4C70-BCF8-D4371F54EF2F}"/>
          </ac:spMkLst>
        </pc:spChg>
        <pc:spChg chg="del">
          <ac:chgData name="O'Brien, Leah" userId="03dc5313-582c-41b5-8978-c91c67d6e404" providerId="ADAL" clId="{1EB4C65E-3866-4748-97A0-7C7B1E47AD4A}" dt="2022-07-20T15:03:21.825" v="876" actId="478"/>
          <ac:spMkLst>
            <pc:docMk/>
            <pc:sldMk cId="136149369" sldId="393"/>
            <ac:spMk id="5" creationId="{06A3302E-502D-4151-81C9-5FD6AF9596D6}"/>
          </ac:spMkLst>
        </pc:spChg>
        <pc:spChg chg="mod">
          <ac:chgData name="O'Brien, Leah" userId="03dc5313-582c-41b5-8978-c91c67d6e404" providerId="ADAL" clId="{1EB4C65E-3866-4748-97A0-7C7B1E47AD4A}" dt="2022-07-20T14:47:09.825" v="600" actId="14100"/>
          <ac:spMkLst>
            <pc:docMk/>
            <pc:sldMk cId="136149369" sldId="393"/>
            <ac:spMk id="7" creationId="{4B18D636-CC10-4B1E-AA38-419DCCF2D9C9}"/>
          </ac:spMkLst>
        </pc:spChg>
        <pc:spChg chg="mod">
          <ac:chgData name="O'Brien, Leah" userId="03dc5313-582c-41b5-8978-c91c67d6e404" providerId="ADAL" clId="{1EB4C65E-3866-4748-97A0-7C7B1E47AD4A}" dt="2022-07-20T15:10:17.193" v="1010" actId="20577"/>
          <ac:spMkLst>
            <pc:docMk/>
            <pc:sldMk cId="136149369" sldId="393"/>
            <ac:spMk id="10" creationId="{1DB251F7-EBE7-46AC-A920-FFE2C5AF68EA}"/>
          </ac:spMkLst>
        </pc:spChg>
        <pc:picChg chg="mod">
          <ac:chgData name="O'Brien, Leah" userId="03dc5313-582c-41b5-8978-c91c67d6e404" providerId="ADAL" clId="{1EB4C65E-3866-4748-97A0-7C7B1E47AD4A}" dt="2022-07-20T14:47:32.529" v="604" actId="1076"/>
          <ac:picMkLst>
            <pc:docMk/>
            <pc:sldMk cId="136149369" sldId="393"/>
            <ac:picMk id="16" creationId="{C38E0CBB-D763-3AFF-C09F-58D02129A97E}"/>
          </ac:picMkLst>
        </pc:picChg>
      </pc:sldChg>
      <pc:sldChg chg="delSp mod modNotesTx">
        <pc:chgData name="O'Brien, Leah" userId="03dc5313-582c-41b5-8978-c91c67d6e404" providerId="ADAL" clId="{1EB4C65E-3866-4748-97A0-7C7B1E47AD4A}" dt="2022-07-20T15:13:28.582" v="1039" actId="20577"/>
        <pc:sldMkLst>
          <pc:docMk/>
          <pc:sldMk cId="605283948" sldId="394"/>
        </pc:sldMkLst>
        <pc:spChg chg="del">
          <ac:chgData name="O'Brien, Leah" userId="03dc5313-582c-41b5-8978-c91c67d6e404" providerId="ADAL" clId="{1EB4C65E-3866-4748-97A0-7C7B1E47AD4A}" dt="2022-07-20T15:03:33.864" v="879" actId="478"/>
          <ac:spMkLst>
            <pc:docMk/>
            <pc:sldMk cId="605283948" sldId="394"/>
            <ac:spMk id="4" creationId="{E39EF484-38C8-4EDC-ACF5-695CFB216839}"/>
          </ac:spMkLst>
        </pc:spChg>
        <pc:spChg chg="del">
          <ac:chgData name="O'Brien, Leah" userId="03dc5313-582c-41b5-8978-c91c67d6e404" providerId="ADAL" clId="{1EB4C65E-3866-4748-97A0-7C7B1E47AD4A}" dt="2022-07-20T15:03:36.007" v="880" actId="478"/>
          <ac:spMkLst>
            <pc:docMk/>
            <pc:sldMk cId="605283948" sldId="394"/>
            <ac:spMk id="5" creationId="{AFD183D7-B16E-4A9D-BC4B-D1EC347BF97E}"/>
          </ac:spMkLst>
        </pc:spChg>
      </pc:sldChg>
      <pc:sldChg chg="delSp modSp add mod ord">
        <pc:chgData name="O'Brien, Leah" userId="03dc5313-582c-41b5-8978-c91c67d6e404" providerId="ADAL" clId="{1EB4C65E-3866-4748-97A0-7C7B1E47AD4A}" dt="2022-07-20T15:23:22.984" v="1232" actId="20578"/>
        <pc:sldMkLst>
          <pc:docMk/>
          <pc:sldMk cId="3819865563" sldId="395"/>
        </pc:sldMkLst>
        <pc:spChg chg="del">
          <ac:chgData name="O'Brien, Leah" userId="03dc5313-582c-41b5-8978-c91c67d6e404" providerId="ADAL" clId="{1EB4C65E-3866-4748-97A0-7C7B1E47AD4A}" dt="2022-07-20T15:03:42.407" v="881" actId="478"/>
          <ac:spMkLst>
            <pc:docMk/>
            <pc:sldMk cId="3819865563" sldId="395"/>
            <ac:spMk id="2" creationId="{2910D835-B454-4270-BB35-86A187307E6F}"/>
          </ac:spMkLst>
        </pc:spChg>
        <pc:spChg chg="del">
          <ac:chgData name="O'Brien, Leah" userId="03dc5313-582c-41b5-8978-c91c67d6e404" providerId="ADAL" clId="{1EB4C65E-3866-4748-97A0-7C7B1E47AD4A}" dt="2022-07-20T15:03:44.991" v="882" actId="478"/>
          <ac:spMkLst>
            <pc:docMk/>
            <pc:sldMk cId="3819865563" sldId="395"/>
            <ac:spMk id="3" creationId="{7F7F653B-90B5-4F47-A33F-93DCB2EF68C2}"/>
          </ac:spMkLst>
        </pc:spChg>
        <pc:spChg chg="mod">
          <ac:chgData name="O'Brien, Leah" userId="03dc5313-582c-41b5-8978-c91c67d6e404" providerId="ADAL" clId="{1EB4C65E-3866-4748-97A0-7C7B1E47AD4A}" dt="2022-07-20T14:55:35.584" v="801" actId="14100"/>
          <ac:spMkLst>
            <pc:docMk/>
            <pc:sldMk cId="3819865563" sldId="395"/>
            <ac:spMk id="15" creationId="{40F1DF5B-353A-4270-8C10-6A1509441174}"/>
          </ac:spMkLst>
        </pc:spChg>
        <pc:spChg chg="mod">
          <ac:chgData name="O'Brien, Leah" userId="03dc5313-582c-41b5-8978-c91c67d6e404" providerId="ADAL" clId="{1EB4C65E-3866-4748-97A0-7C7B1E47AD4A}" dt="2022-07-20T15:23:22.984" v="1232" actId="20578"/>
          <ac:spMkLst>
            <pc:docMk/>
            <pc:sldMk cId="3819865563" sldId="395"/>
            <ac:spMk id="16" creationId="{4BDCF583-1D5D-4235-97C2-39272B80A0B1}"/>
          </ac:spMkLst>
        </pc:spChg>
      </pc:sldChg>
      <pc:sldChg chg="delSp modSp add mod ord modNotesTx">
        <pc:chgData name="O'Brien, Leah" userId="03dc5313-582c-41b5-8978-c91c67d6e404" providerId="ADAL" clId="{1EB4C65E-3866-4748-97A0-7C7B1E47AD4A}" dt="2022-07-20T15:53:56.017" v="2076" actId="27636"/>
        <pc:sldMkLst>
          <pc:docMk/>
          <pc:sldMk cId="2819690490" sldId="396"/>
        </pc:sldMkLst>
        <pc:spChg chg="del">
          <ac:chgData name="O'Brien, Leah" userId="03dc5313-582c-41b5-8978-c91c67d6e404" providerId="ADAL" clId="{1EB4C65E-3866-4748-97A0-7C7B1E47AD4A}" dt="2022-07-20T15:03:53.808" v="885" actId="478"/>
          <ac:spMkLst>
            <pc:docMk/>
            <pc:sldMk cId="2819690490" sldId="396"/>
            <ac:spMk id="2" creationId="{2910D835-B454-4270-BB35-86A187307E6F}"/>
          </ac:spMkLst>
        </pc:spChg>
        <pc:spChg chg="del">
          <ac:chgData name="O'Brien, Leah" userId="03dc5313-582c-41b5-8978-c91c67d6e404" providerId="ADAL" clId="{1EB4C65E-3866-4748-97A0-7C7B1E47AD4A}" dt="2022-07-20T15:03:57.304" v="886" actId="478"/>
          <ac:spMkLst>
            <pc:docMk/>
            <pc:sldMk cId="2819690490" sldId="396"/>
            <ac:spMk id="3" creationId="{7F7F653B-90B5-4F47-A33F-93DCB2EF68C2}"/>
          </ac:spMkLst>
        </pc:spChg>
        <pc:spChg chg="mod">
          <ac:chgData name="O'Brien, Leah" userId="03dc5313-582c-41b5-8978-c91c67d6e404" providerId="ADAL" clId="{1EB4C65E-3866-4748-97A0-7C7B1E47AD4A}" dt="2022-07-20T14:55:49.490" v="803" actId="14100"/>
          <ac:spMkLst>
            <pc:docMk/>
            <pc:sldMk cId="2819690490" sldId="396"/>
            <ac:spMk id="15" creationId="{40F1DF5B-353A-4270-8C10-6A1509441174}"/>
          </ac:spMkLst>
        </pc:spChg>
        <pc:spChg chg="mod">
          <ac:chgData name="O'Brien, Leah" userId="03dc5313-582c-41b5-8978-c91c67d6e404" providerId="ADAL" clId="{1EB4C65E-3866-4748-97A0-7C7B1E47AD4A}" dt="2022-07-20T15:53:56.017" v="2076" actId="27636"/>
          <ac:spMkLst>
            <pc:docMk/>
            <pc:sldMk cId="2819690490" sldId="396"/>
            <ac:spMk id="16" creationId="{4BDCF583-1D5D-4235-97C2-39272B80A0B1}"/>
          </ac:spMkLst>
        </pc:spChg>
      </pc:sldChg>
      <pc:sldChg chg="addSp delSp modSp new mod ord">
        <pc:chgData name="O'Brien, Leah" userId="03dc5313-582c-41b5-8978-c91c67d6e404" providerId="ADAL" clId="{1EB4C65E-3866-4748-97A0-7C7B1E47AD4A}" dt="2022-07-20T16:09:57.729" v="2255" actId="1076"/>
        <pc:sldMkLst>
          <pc:docMk/>
          <pc:sldMk cId="3868885836" sldId="397"/>
        </pc:sldMkLst>
        <pc:spChg chg="mod">
          <ac:chgData name="O'Brien, Leah" userId="03dc5313-582c-41b5-8978-c91c67d6e404" providerId="ADAL" clId="{1EB4C65E-3866-4748-97A0-7C7B1E47AD4A}" dt="2022-07-20T15:50:57.826" v="1883" actId="20577"/>
          <ac:spMkLst>
            <pc:docMk/>
            <pc:sldMk cId="3868885836" sldId="397"/>
            <ac:spMk id="2" creationId="{5FB47B8C-5651-3040-26B9-6A6B4A6395AF}"/>
          </ac:spMkLst>
        </pc:spChg>
        <pc:spChg chg="del">
          <ac:chgData name="O'Brien, Leah" userId="03dc5313-582c-41b5-8978-c91c67d6e404" providerId="ADAL" clId="{1EB4C65E-3866-4748-97A0-7C7B1E47AD4A}" dt="2022-07-20T15:27:52.487" v="1448" actId="478"/>
          <ac:spMkLst>
            <pc:docMk/>
            <pc:sldMk cId="3868885836" sldId="397"/>
            <ac:spMk id="3" creationId="{FBCC6FF2-8256-485A-6A1A-40239E649F45}"/>
          </ac:spMkLst>
        </pc:spChg>
        <pc:spChg chg="del">
          <ac:chgData name="O'Brien, Leah" userId="03dc5313-582c-41b5-8978-c91c67d6e404" providerId="ADAL" clId="{1EB4C65E-3866-4748-97A0-7C7B1E47AD4A}" dt="2022-07-20T15:27:50.733" v="1447" actId="478"/>
          <ac:spMkLst>
            <pc:docMk/>
            <pc:sldMk cId="3868885836" sldId="397"/>
            <ac:spMk id="4" creationId="{06F77BFF-C478-733E-3278-5A219C65BF86}"/>
          </ac:spMkLst>
        </pc:spChg>
        <pc:spChg chg="del">
          <ac:chgData name="O'Brien, Leah" userId="03dc5313-582c-41b5-8978-c91c67d6e404" providerId="ADAL" clId="{1EB4C65E-3866-4748-97A0-7C7B1E47AD4A}" dt="2022-07-20T15:27:49.005" v="1446" actId="478"/>
          <ac:spMkLst>
            <pc:docMk/>
            <pc:sldMk cId="3868885836" sldId="397"/>
            <ac:spMk id="5" creationId="{B3DC33DE-A1A1-8444-FF1D-880591D05637}"/>
          </ac:spMkLst>
        </pc:spChg>
        <pc:spChg chg="del">
          <ac:chgData name="O'Brien, Leah" userId="03dc5313-582c-41b5-8978-c91c67d6e404" providerId="ADAL" clId="{1EB4C65E-3866-4748-97A0-7C7B1E47AD4A}" dt="2022-07-20T15:27:47.518" v="1445" actId="478"/>
          <ac:spMkLst>
            <pc:docMk/>
            <pc:sldMk cId="3868885836" sldId="397"/>
            <ac:spMk id="6" creationId="{2CBA6DA2-9392-482E-4F69-75C7608AEF08}"/>
          </ac:spMkLst>
        </pc:spChg>
        <pc:spChg chg="add mod">
          <ac:chgData name="O'Brien, Leah" userId="03dc5313-582c-41b5-8978-c91c67d6e404" providerId="ADAL" clId="{1EB4C65E-3866-4748-97A0-7C7B1E47AD4A}" dt="2022-07-20T16:07:54.690" v="2252" actId="14100"/>
          <ac:spMkLst>
            <pc:docMk/>
            <pc:sldMk cId="3868885836" sldId="397"/>
            <ac:spMk id="6" creationId="{BFA0EC57-518E-4ECF-F1C5-56ABE6787698}"/>
          </ac:spMkLst>
        </pc:spChg>
        <pc:spChg chg="add mod">
          <ac:chgData name="O'Brien, Leah" userId="03dc5313-582c-41b5-8978-c91c67d6e404" providerId="ADAL" clId="{1EB4C65E-3866-4748-97A0-7C7B1E47AD4A}" dt="2022-07-20T16:07:35.418" v="2248" actId="113"/>
          <ac:spMkLst>
            <pc:docMk/>
            <pc:sldMk cId="3868885836" sldId="397"/>
            <ac:spMk id="7" creationId="{963D2FA3-31FC-D322-7F63-8C6815E13D88}"/>
          </ac:spMkLst>
        </pc:spChg>
        <pc:spChg chg="del">
          <ac:chgData name="O'Brien, Leah" userId="03dc5313-582c-41b5-8978-c91c67d6e404" providerId="ADAL" clId="{1EB4C65E-3866-4748-97A0-7C7B1E47AD4A}" dt="2022-07-20T15:28:00.750" v="1449" actId="478"/>
          <ac:spMkLst>
            <pc:docMk/>
            <pc:sldMk cId="3868885836" sldId="397"/>
            <ac:spMk id="7" creationId="{F6E09DC7-1086-68EF-A406-D1702DF4DC19}"/>
          </ac:spMkLst>
        </pc:spChg>
        <pc:spChg chg="del">
          <ac:chgData name="O'Brien, Leah" userId="03dc5313-582c-41b5-8978-c91c67d6e404" providerId="ADAL" clId="{1EB4C65E-3866-4748-97A0-7C7B1E47AD4A}" dt="2022-07-20T15:28:00.750" v="1449" actId="478"/>
          <ac:spMkLst>
            <pc:docMk/>
            <pc:sldMk cId="3868885836" sldId="397"/>
            <ac:spMk id="8" creationId="{75A82C6F-0051-8DE1-AB94-C622A36519E2}"/>
          </ac:spMkLst>
        </pc:spChg>
        <pc:spChg chg="del">
          <ac:chgData name="O'Brien, Leah" userId="03dc5313-582c-41b5-8978-c91c67d6e404" providerId="ADAL" clId="{1EB4C65E-3866-4748-97A0-7C7B1E47AD4A}" dt="2022-07-20T15:28:00.750" v="1449" actId="478"/>
          <ac:spMkLst>
            <pc:docMk/>
            <pc:sldMk cId="3868885836" sldId="397"/>
            <ac:spMk id="9" creationId="{8B8E219F-A262-5048-C83E-A03067432E42}"/>
          </ac:spMkLst>
        </pc:spChg>
        <pc:spChg chg="del">
          <ac:chgData name="O'Brien, Leah" userId="03dc5313-582c-41b5-8978-c91c67d6e404" providerId="ADAL" clId="{1EB4C65E-3866-4748-97A0-7C7B1E47AD4A}" dt="2022-07-20T15:28:00.750" v="1449" actId="478"/>
          <ac:spMkLst>
            <pc:docMk/>
            <pc:sldMk cId="3868885836" sldId="397"/>
            <ac:spMk id="10" creationId="{966C1881-3BB2-DE5C-9BF7-6752E267F983}"/>
          </ac:spMkLst>
        </pc:spChg>
        <pc:spChg chg="del">
          <ac:chgData name="O'Brien, Leah" userId="03dc5313-582c-41b5-8978-c91c67d6e404" providerId="ADAL" clId="{1EB4C65E-3866-4748-97A0-7C7B1E47AD4A}" dt="2022-07-20T15:28:00.750" v="1449" actId="478"/>
          <ac:spMkLst>
            <pc:docMk/>
            <pc:sldMk cId="3868885836" sldId="397"/>
            <ac:spMk id="11" creationId="{14D3BD57-E318-C3A8-7B39-4AE61D9EDD98}"/>
          </ac:spMkLst>
        </pc:spChg>
        <pc:spChg chg="del">
          <ac:chgData name="O'Brien, Leah" userId="03dc5313-582c-41b5-8978-c91c67d6e404" providerId="ADAL" clId="{1EB4C65E-3866-4748-97A0-7C7B1E47AD4A}" dt="2022-07-20T15:28:00.750" v="1449" actId="478"/>
          <ac:spMkLst>
            <pc:docMk/>
            <pc:sldMk cId="3868885836" sldId="397"/>
            <ac:spMk id="12" creationId="{6AA2A8BF-E3AF-38A3-3081-B366F55A23BE}"/>
          </ac:spMkLst>
        </pc:spChg>
        <pc:spChg chg="del">
          <ac:chgData name="O'Brien, Leah" userId="03dc5313-582c-41b5-8978-c91c67d6e404" providerId="ADAL" clId="{1EB4C65E-3866-4748-97A0-7C7B1E47AD4A}" dt="2022-07-20T15:28:00.750" v="1449" actId="478"/>
          <ac:spMkLst>
            <pc:docMk/>
            <pc:sldMk cId="3868885836" sldId="397"/>
            <ac:spMk id="13" creationId="{D9D6AD18-5090-4215-6001-DC5C6A72B14E}"/>
          </ac:spMkLst>
        </pc:spChg>
        <pc:spChg chg="del">
          <ac:chgData name="O'Brien, Leah" userId="03dc5313-582c-41b5-8978-c91c67d6e404" providerId="ADAL" clId="{1EB4C65E-3866-4748-97A0-7C7B1E47AD4A}" dt="2022-07-20T15:28:00.750" v="1449" actId="478"/>
          <ac:spMkLst>
            <pc:docMk/>
            <pc:sldMk cId="3868885836" sldId="397"/>
            <ac:spMk id="14" creationId="{80BFB1FD-86B7-08E3-E5C9-101D4A2ACA14}"/>
          </ac:spMkLst>
        </pc:spChg>
        <pc:spChg chg="del">
          <ac:chgData name="O'Brien, Leah" userId="03dc5313-582c-41b5-8978-c91c67d6e404" providerId="ADAL" clId="{1EB4C65E-3866-4748-97A0-7C7B1E47AD4A}" dt="2022-07-20T15:28:03.589" v="1450" actId="478"/>
          <ac:spMkLst>
            <pc:docMk/>
            <pc:sldMk cId="3868885836" sldId="397"/>
            <ac:spMk id="15" creationId="{620CEEC5-E0D4-B28F-D3CF-7DCFFB6FC2BF}"/>
          </ac:spMkLst>
        </pc:spChg>
        <pc:spChg chg="del">
          <ac:chgData name="O'Brien, Leah" userId="03dc5313-582c-41b5-8978-c91c67d6e404" providerId="ADAL" clId="{1EB4C65E-3866-4748-97A0-7C7B1E47AD4A}" dt="2022-07-20T15:28:05.495" v="1451" actId="478"/>
          <ac:spMkLst>
            <pc:docMk/>
            <pc:sldMk cId="3868885836" sldId="397"/>
            <ac:spMk id="16" creationId="{8834C280-377D-5607-574A-72297E29062E}"/>
          </ac:spMkLst>
        </pc:spChg>
        <pc:spChg chg="add mod">
          <ac:chgData name="O'Brien, Leah" userId="03dc5313-582c-41b5-8978-c91c67d6e404" providerId="ADAL" clId="{1EB4C65E-3866-4748-97A0-7C7B1E47AD4A}" dt="2022-07-20T16:09:57.729" v="2255" actId="1076"/>
          <ac:spMkLst>
            <pc:docMk/>
            <pc:sldMk cId="3868885836" sldId="397"/>
            <ac:spMk id="18" creationId="{51306515-6516-7622-3F37-66BA1B8E44E6}"/>
          </ac:spMkLst>
        </pc:spChg>
        <pc:spChg chg="add mod">
          <ac:chgData name="O'Brien, Leah" userId="03dc5313-582c-41b5-8978-c91c67d6e404" providerId="ADAL" clId="{1EB4C65E-3866-4748-97A0-7C7B1E47AD4A}" dt="2022-07-20T16:07:30.423" v="2247" actId="113"/>
          <ac:spMkLst>
            <pc:docMk/>
            <pc:sldMk cId="3868885836" sldId="397"/>
            <ac:spMk id="19" creationId="{C6737056-0DD6-208E-0208-710482AE74E9}"/>
          </ac:spMkLst>
        </pc:spChg>
      </pc:sldChg>
    </pc:docChg>
  </pc:docChgLst>
  <pc:docChgLst>
    <pc:chgData name="Morgan, Susan" userId="62aeff25-da18-4da3-8684-2b4c8dd1205d" providerId="ADAL" clId="{2C32C22E-AC13-4725-95A8-DEA21CBD57E0}"/>
    <pc:docChg chg="undo custSel delSld modSld">
      <pc:chgData name="Morgan, Susan" userId="62aeff25-da18-4da3-8684-2b4c8dd1205d" providerId="ADAL" clId="{2C32C22E-AC13-4725-95A8-DEA21CBD57E0}" dt="2022-08-31T15:53:48.274" v="503" actId="1076"/>
      <pc:docMkLst>
        <pc:docMk/>
      </pc:docMkLst>
      <pc:sldChg chg="addSp modSp mod">
        <pc:chgData name="Morgan, Susan" userId="62aeff25-da18-4da3-8684-2b4c8dd1205d" providerId="ADAL" clId="{2C32C22E-AC13-4725-95A8-DEA21CBD57E0}" dt="2022-08-31T15:53:48.274" v="503" actId="1076"/>
        <pc:sldMkLst>
          <pc:docMk/>
          <pc:sldMk cId="752814286" sldId="257"/>
        </pc:sldMkLst>
        <pc:spChg chg="mod">
          <ac:chgData name="Morgan, Susan" userId="62aeff25-da18-4da3-8684-2b4c8dd1205d" providerId="ADAL" clId="{2C32C22E-AC13-4725-95A8-DEA21CBD57E0}" dt="2022-08-31T15:38:57.178" v="51" actId="14100"/>
          <ac:spMkLst>
            <pc:docMk/>
            <pc:sldMk cId="752814286" sldId="257"/>
            <ac:spMk id="3" creationId="{D9A11267-FC52-4990-8D98-010AFABA5544}"/>
          </ac:spMkLst>
        </pc:spChg>
        <pc:spChg chg="add mod">
          <ac:chgData name="Morgan, Susan" userId="62aeff25-da18-4da3-8684-2b4c8dd1205d" providerId="ADAL" clId="{2C32C22E-AC13-4725-95A8-DEA21CBD57E0}" dt="2022-08-31T15:38:26.005" v="46" actId="20577"/>
          <ac:spMkLst>
            <pc:docMk/>
            <pc:sldMk cId="752814286" sldId="257"/>
            <ac:spMk id="4" creationId="{5783F386-7E2E-FD5F-B84A-5DB56705984B}"/>
          </ac:spMkLst>
        </pc:spChg>
        <pc:picChg chg="add mod">
          <ac:chgData name="Morgan, Susan" userId="62aeff25-da18-4da3-8684-2b4c8dd1205d" providerId="ADAL" clId="{2C32C22E-AC13-4725-95A8-DEA21CBD57E0}" dt="2022-08-31T15:53:48.274" v="503" actId="1076"/>
          <ac:picMkLst>
            <pc:docMk/>
            <pc:sldMk cId="752814286" sldId="257"/>
            <ac:picMk id="6" creationId="{5C443031-D693-46F6-F857-D2BB75A4BDAE}"/>
          </ac:picMkLst>
        </pc:picChg>
      </pc:sldChg>
      <pc:sldChg chg="modSp mod">
        <pc:chgData name="Morgan, Susan" userId="62aeff25-da18-4da3-8684-2b4c8dd1205d" providerId="ADAL" clId="{2C32C22E-AC13-4725-95A8-DEA21CBD57E0}" dt="2022-08-31T15:42:18.835" v="104" actId="20577"/>
        <pc:sldMkLst>
          <pc:docMk/>
          <pc:sldMk cId="2979876663" sldId="268"/>
        </pc:sldMkLst>
        <pc:spChg chg="mod">
          <ac:chgData name="Morgan, Susan" userId="62aeff25-da18-4da3-8684-2b4c8dd1205d" providerId="ADAL" clId="{2C32C22E-AC13-4725-95A8-DEA21CBD57E0}" dt="2022-08-31T15:42:13.229" v="102" actId="20577"/>
          <ac:spMkLst>
            <pc:docMk/>
            <pc:sldMk cId="2979876663" sldId="268"/>
            <ac:spMk id="45" creationId="{FE5CD03B-066A-46AF-8FB8-E8A78074ABEF}"/>
          </ac:spMkLst>
        </pc:spChg>
        <pc:spChg chg="mod">
          <ac:chgData name="Morgan, Susan" userId="62aeff25-da18-4da3-8684-2b4c8dd1205d" providerId="ADAL" clId="{2C32C22E-AC13-4725-95A8-DEA21CBD57E0}" dt="2022-08-31T15:42:18.835" v="104" actId="20577"/>
          <ac:spMkLst>
            <pc:docMk/>
            <pc:sldMk cId="2979876663" sldId="268"/>
            <ac:spMk id="47" creationId="{F4640D91-CB97-4FCC-8FEF-F4B22B844DC4}"/>
          </ac:spMkLst>
        </pc:spChg>
      </pc:sldChg>
      <pc:sldChg chg="modSp mod">
        <pc:chgData name="Morgan, Susan" userId="62aeff25-da18-4da3-8684-2b4c8dd1205d" providerId="ADAL" clId="{2C32C22E-AC13-4725-95A8-DEA21CBD57E0}" dt="2022-08-31T15:40:51.044" v="80" actId="6549"/>
        <pc:sldMkLst>
          <pc:docMk/>
          <pc:sldMk cId="3891345585" sldId="270"/>
        </pc:sldMkLst>
        <pc:spChg chg="mod">
          <ac:chgData name="Morgan, Susan" userId="62aeff25-da18-4da3-8684-2b4c8dd1205d" providerId="ADAL" clId="{2C32C22E-AC13-4725-95A8-DEA21CBD57E0}" dt="2022-08-31T15:40:51.044" v="80" actId="6549"/>
          <ac:spMkLst>
            <pc:docMk/>
            <pc:sldMk cId="3891345585" sldId="270"/>
            <ac:spMk id="7" creationId="{4B18D636-CC10-4B1E-AA38-419DCCF2D9C9}"/>
          </ac:spMkLst>
        </pc:spChg>
        <pc:spChg chg="mod">
          <ac:chgData name="Morgan, Susan" userId="62aeff25-da18-4da3-8684-2b4c8dd1205d" providerId="ADAL" clId="{2C32C22E-AC13-4725-95A8-DEA21CBD57E0}" dt="2022-08-31T15:40:28.791" v="70" actId="27636"/>
          <ac:spMkLst>
            <pc:docMk/>
            <pc:sldMk cId="3891345585" sldId="270"/>
            <ac:spMk id="10" creationId="{1DB251F7-EBE7-46AC-A920-FFE2C5AF68EA}"/>
          </ac:spMkLst>
        </pc:spChg>
      </pc:sldChg>
      <pc:sldChg chg="addSp modSp mod">
        <pc:chgData name="Morgan, Susan" userId="62aeff25-da18-4da3-8684-2b4c8dd1205d" providerId="ADAL" clId="{2C32C22E-AC13-4725-95A8-DEA21CBD57E0}" dt="2022-08-31T15:43:48.370" v="163" actId="6549"/>
        <pc:sldMkLst>
          <pc:docMk/>
          <pc:sldMk cId="2624630061" sldId="272"/>
        </pc:sldMkLst>
        <pc:spChg chg="add mod">
          <ac:chgData name="Morgan, Susan" userId="62aeff25-da18-4da3-8684-2b4c8dd1205d" providerId="ADAL" clId="{2C32C22E-AC13-4725-95A8-DEA21CBD57E0}" dt="2022-08-31T15:43:48.370" v="163" actId="6549"/>
          <ac:spMkLst>
            <pc:docMk/>
            <pc:sldMk cId="2624630061" sldId="272"/>
            <ac:spMk id="7" creationId="{450D7696-5E2D-DD58-45DB-6F6F042A9BAD}"/>
          </ac:spMkLst>
        </pc:spChg>
        <pc:graphicFrameChg chg="mod">
          <ac:chgData name="Morgan, Susan" userId="62aeff25-da18-4da3-8684-2b4c8dd1205d" providerId="ADAL" clId="{2C32C22E-AC13-4725-95A8-DEA21CBD57E0}" dt="2022-08-31T15:42:48.692" v="131" actId="20577"/>
          <ac:graphicFrameMkLst>
            <pc:docMk/>
            <pc:sldMk cId="2624630061" sldId="272"/>
            <ac:graphicFrameMk id="4" creationId="{93897051-DA8D-4072-A594-51769F8D52F5}"/>
          </ac:graphicFrameMkLst>
        </pc:graphicFrameChg>
      </pc:sldChg>
      <pc:sldChg chg="addSp delSp modSp mod modNotesTx">
        <pc:chgData name="Morgan, Susan" userId="62aeff25-da18-4da3-8684-2b4c8dd1205d" providerId="ADAL" clId="{2C32C22E-AC13-4725-95A8-DEA21CBD57E0}" dt="2022-08-31T15:52:50.188" v="500" actId="20577"/>
        <pc:sldMkLst>
          <pc:docMk/>
          <pc:sldMk cId="3740286033" sldId="277"/>
        </pc:sldMkLst>
        <pc:spChg chg="add del mod">
          <ac:chgData name="Morgan, Susan" userId="62aeff25-da18-4da3-8684-2b4c8dd1205d" providerId="ADAL" clId="{2C32C22E-AC13-4725-95A8-DEA21CBD57E0}" dt="2022-08-31T15:47:03.387" v="172"/>
          <ac:spMkLst>
            <pc:docMk/>
            <pc:sldMk cId="3740286033" sldId="277"/>
            <ac:spMk id="3" creationId="{0B25C084-168C-A0DD-AAB9-776C44E2A0D7}"/>
          </ac:spMkLst>
        </pc:spChg>
        <pc:spChg chg="mod">
          <ac:chgData name="Morgan, Susan" userId="62aeff25-da18-4da3-8684-2b4c8dd1205d" providerId="ADAL" clId="{2C32C22E-AC13-4725-95A8-DEA21CBD57E0}" dt="2022-08-31T15:48:54.147" v="279" actId="20577"/>
          <ac:spMkLst>
            <pc:docMk/>
            <pc:sldMk cId="3740286033" sldId="277"/>
            <ac:spMk id="7" creationId="{3E174092-82D3-44E0-8948-4096232ED0A7}"/>
          </ac:spMkLst>
        </pc:spChg>
        <pc:graphicFrameChg chg="add mod">
          <ac:chgData name="Morgan, Susan" userId="62aeff25-da18-4da3-8684-2b4c8dd1205d" providerId="ADAL" clId="{2C32C22E-AC13-4725-95A8-DEA21CBD57E0}" dt="2022-08-31T15:47:11.149" v="173"/>
          <ac:graphicFrameMkLst>
            <pc:docMk/>
            <pc:sldMk cId="3740286033" sldId="277"/>
            <ac:graphicFrameMk id="8" creationId="{00000000-0008-0000-0300-000002000000}"/>
          </ac:graphicFrameMkLst>
        </pc:graphicFrameChg>
        <pc:graphicFrameChg chg="del">
          <ac:chgData name="Morgan, Susan" userId="62aeff25-da18-4da3-8684-2b4c8dd1205d" providerId="ADAL" clId="{2C32C22E-AC13-4725-95A8-DEA21CBD57E0}" dt="2022-08-31T15:45:16.210" v="170" actId="478"/>
          <ac:graphicFrameMkLst>
            <pc:docMk/>
            <pc:sldMk cId="3740286033" sldId="277"/>
            <ac:graphicFrameMk id="11" creationId="{E4A6D503-95F0-4FD3-86D4-D1170C6E2B64}"/>
          </ac:graphicFrameMkLst>
        </pc:graphicFrameChg>
      </pc:sldChg>
      <pc:sldChg chg="modSp mod">
        <pc:chgData name="Morgan, Susan" userId="62aeff25-da18-4da3-8684-2b4c8dd1205d" providerId="ADAL" clId="{2C32C22E-AC13-4725-95A8-DEA21CBD57E0}" dt="2022-08-31T15:39:46.782" v="60" actId="20577"/>
        <pc:sldMkLst>
          <pc:docMk/>
          <pc:sldMk cId="560021826" sldId="317"/>
        </pc:sldMkLst>
        <pc:spChg chg="mod">
          <ac:chgData name="Morgan, Susan" userId="62aeff25-da18-4da3-8684-2b4c8dd1205d" providerId="ADAL" clId="{2C32C22E-AC13-4725-95A8-DEA21CBD57E0}" dt="2022-08-31T15:39:37.822" v="56" actId="20577"/>
          <ac:spMkLst>
            <pc:docMk/>
            <pc:sldMk cId="560021826" sldId="317"/>
            <ac:spMk id="15" creationId="{40F1DF5B-353A-4270-8C10-6A1509441174}"/>
          </ac:spMkLst>
        </pc:spChg>
        <pc:spChg chg="mod">
          <ac:chgData name="Morgan, Susan" userId="62aeff25-da18-4da3-8684-2b4c8dd1205d" providerId="ADAL" clId="{2C32C22E-AC13-4725-95A8-DEA21CBD57E0}" dt="2022-08-31T15:39:46.782" v="60" actId="20577"/>
          <ac:spMkLst>
            <pc:docMk/>
            <pc:sldMk cId="560021826" sldId="317"/>
            <ac:spMk id="16" creationId="{4BDCF583-1D5D-4235-97C2-39272B80A0B1}"/>
          </ac:spMkLst>
        </pc:spChg>
      </pc:sldChg>
      <pc:sldChg chg="delSp modSp mod">
        <pc:chgData name="Morgan, Susan" userId="62aeff25-da18-4da3-8684-2b4c8dd1205d" providerId="ADAL" clId="{2C32C22E-AC13-4725-95A8-DEA21CBD57E0}" dt="2022-08-31T15:39:18.964" v="54" actId="14100"/>
        <pc:sldMkLst>
          <pc:docMk/>
          <pc:sldMk cId="2158886557" sldId="384"/>
        </pc:sldMkLst>
        <pc:spChg chg="mod">
          <ac:chgData name="Morgan, Susan" userId="62aeff25-da18-4da3-8684-2b4c8dd1205d" providerId="ADAL" clId="{2C32C22E-AC13-4725-95A8-DEA21CBD57E0}" dt="2022-08-31T15:39:18.964" v="54" actId="14100"/>
          <ac:spMkLst>
            <pc:docMk/>
            <pc:sldMk cId="2158886557" sldId="384"/>
            <ac:spMk id="11" creationId="{23418ADF-358F-4647-A511-FCFFEDA83429}"/>
          </ac:spMkLst>
        </pc:spChg>
        <pc:spChg chg="del mod">
          <ac:chgData name="Morgan, Susan" userId="62aeff25-da18-4da3-8684-2b4c8dd1205d" providerId="ADAL" clId="{2C32C22E-AC13-4725-95A8-DEA21CBD57E0}" dt="2022-08-31T15:39:15.399" v="53" actId="478"/>
          <ac:spMkLst>
            <pc:docMk/>
            <pc:sldMk cId="2158886557" sldId="384"/>
            <ac:spMk id="12" creationId="{E5127060-CDBF-435F-9009-A5451CCE305D}"/>
          </ac:spMkLst>
        </pc:spChg>
      </pc:sldChg>
      <pc:sldChg chg="modSp mod">
        <pc:chgData name="Morgan, Susan" userId="62aeff25-da18-4da3-8684-2b4c8dd1205d" providerId="ADAL" clId="{2C32C22E-AC13-4725-95A8-DEA21CBD57E0}" dt="2022-08-31T15:41:27.252" v="94" actId="20577"/>
        <pc:sldMkLst>
          <pc:docMk/>
          <pc:sldMk cId="136149369" sldId="393"/>
        </pc:sldMkLst>
        <pc:spChg chg="mod">
          <ac:chgData name="Morgan, Susan" userId="62aeff25-da18-4da3-8684-2b4c8dd1205d" providerId="ADAL" clId="{2C32C22E-AC13-4725-95A8-DEA21CBD57E0}" dt="2022-08-31T15:41:27.252" v="94" actId="20577"/>
          <ac:spMkLst>
            <pc:docMk/>
            <pc:sldMk cId="136149369" sldId="393"/>
            <ac:spMk id="10" creationId="{1DB251F7-EBE7-46AC-A920-FFE2C5AF68EA}"/>
          </ac:spMkLst>
        </pc:spChg>
      </pc:sldChg>
      <pc:sldChg chg="del">
        <pc:chgData name="Morgan, Susan" userId="62aeff25-da18-4da3-8684-2b4c8dd1205d" providerId="ADAL" clId="{2C32C22E-AC13-4725-95A8-DEA21CBD57E0}" dt="2022-08-31T15:48:25.141" v="270" actId="47"/>
        <pc:sldMkLst>
          <pc:docMk/>
          <pc:sldMk cId="605283948" sldId="394"/>
        </pc:sldMkLst>
      </pc:sldChg>
      <pc:sldChg chg="modSp mod">
        <pc:chgData name="Morgan, Susan" userId="62aeff25-da18-4da3-8684-2b4c8dd1205d" providerId="ADAL" clId="{2C32C22E-AC13-4725-95A8-DEA21CBD57E0}" dt="2022-08-31T15:41:40.996" v="96" actId="20577"/>
        <pc:sldMkLst>
          <pc:docMk/>
          <pc:sldMk cId="3819865563" sldId="395"/>
        </pc:sldMkLst>
        <pc:spChg chg="mod">
          <ac:chgData name="Morgan, Susan" userId="62aeff25-da18-4da3-8684-2b4c8dd1205d" providerId="ADAL" clId="{2C32C22E-AC13-4725-95A8-DEA21CBD57E0}" dt="2022-08-31T15:41:40.996" v="96" actId="20577"/>
          <ac:spMkLst>
            <pc:docMk/>
            <pc:sldMk cId="3819865563" sldId="395"/>
            <ac:spMk id="15" creationId="{40F1DF5B-353A-4270-8C10-6A1509441174}"/>
          </ac:spMkLst>
        </pc:spChg>
      </pc:sldChg>
      <pc:sldChg chg="modSp mod">
        <pc:chgData name="Morgan, Susan" userId="62aeff25-da18-4da3-8684-2b4c8dd1205d" providerId="ADAL" clId="{2C32C22E-AC13-4725-95A8-DEA21CBD57E0}" dt="2022-08-31T15:42:02.953" v="100" actId="20577"/>
        <pc:sldMkLst>
          <pc:docMk/>
          <pc:sldMk cId="2819690490" sldId="396"/>
        </pc:sldMkLst>
        <pc:spChg chg="mod">
          <ac:chgData name="Morgan, Susan" userId="62aeff25-da18-4da3-8684-2b4c8dd1205d" providerId="ADAL" clId="{2C32C22E-AC13-4725-95A8-DEA21CBD57E0}" dt="2022-08-31T15:41:48.563" v="98" actId="20577"/>
          <ac:spMkLst>
            <pc:docMk/>
            <pc:sldMk cId="2819690490" sldId="396"/>
            <ac:spMk id="15" creationId="{40F1DF5B-353A-4270-8C10-6A1509441174}"/>
          </ac:spMkLst>
        </pc:spChg>
        <pc:spChg chg="mod">
          <ac:chgData name="Morgan, Susan" userId="62aeff25-da18-4da3-8684-2b4c8dd1205d" providerId="ADAL" clId="{2C32C22E-AC13-4725-95A8-DEA21CBD57E0}" dt="2022-08-31T15:42:02.953" v="100" actId="20577"/>
          <ac:spMkLst>
            <pc:docMk/>
            <pc:sldMk cId="2819690490" sldId="396"/>
            <ac:spMk id="16" creationId="{4BDCF583-1D5D-4235-97C2-39272B80A0B1}"/>
          </ac:spMkLst>
        </pc:spChg>
      </pc:sldChg>
    </pc:docChg>
  </pc:docChgLst>
  <pc:docChgLst>
    <pc:chgData name="Bartels, Lynn" userId="S::lbartel@siue.edu::bd6119e6-3176-42eb-a9fd-d69305f0114b" providerId="AD" clId="Web-{BBD4980F-EA92-24E5-10C2-AC5F5FF02A8E}"/>
    <pc:docChg chg="modSld">
      <pc:chgData name="Bartels, Lynn" userId="S::lbartel@siue.edu::bd6119e6-3176-42eb-a9fd-d69305f0114b" providerId="AD" clId="Web-{BBD4980F-EA92-24E5-10C2-AC5F5FF02A8E}" dt="2022-09-07T15:21:07.749" v="57"/>
      <pc:docMkLst>
        <pc:docMk/>
      </pc:docMkLst>
      <pc:sldChg chg="modNotes">
        <pc:chgData name="Bartels, Lynn" userId="S::lbartel@siue.edu::bd6119e6-3176-42eb-a9fd-d69305f0114b" providerId="AD" clId="Web-{BBD4980F-EA92-24E5-10C2-AC5F5FF02A8E}" dt="2022-09-07T15:15:12.378" v="2"/>
        <pc:sldMkLst>
          <pc:docMk/>
          <pc:sldMk cId="752814286" sldId="257"/>
        </pc:sldMkLst>
      </pc:sldChg>
      <pc:sldChg chg="modNotes">
        <pc:chgData name="Bartels, Lynn" userId="S::lbartel@siue.edu::bd6119e6-3176-42eb-a9fd-d69305f0114b" providerId="AD" clId="Web-{BBD4980F-EA92-24E5-10C2-AC5F5FF02A8E}" dt="2022-09-07T15:15:57.082" v="10"/>
        <pc:sldMkLst>
          <pc:docMk/>
          <pc:sldMk cId="3891345585" sldId="270"/>
        </pc:sldMkLst>
      </pc:sldChg>
      <pc:sldChg chg="modNotes">
        <pc:chgData name="Bartels, Lynn" userId="S::lbartel@siue.edu::bd6119e6-3176-42eb-a9fd-d69305f0114b" providerId="AD" clId="Web-{BBD4980F-EA92-24E5-10C2-AC5F5FF02A8E}" dt="2022-09-07T15:17:19.444" v="16"/>
        <pc:sldMkLst>
          <pc:docMk/>
          <pc:sldMk cId="3740286033" sldId="277"/>
        </pc:sldMkLst>
      </pc:sldChg>
      <pc:sldChg chg="modNotes">
        <pc:chgData name="Bartels, Lynn" userId="S::lbartel@siue.edu::bd6119e6-3176-42eb-a9fd-d69305f0114b" providerId="AD" clId="Web-{BBD4980F-EA92-24E5-10C2-AC5F5FF02A8E}" dt="2022-09-07T15:15:44.629" v="8"/>
        <pc:sldMkLst>
          <pc:docMk/>
          <pc:sldMk cId="560021826" sldId="317"/>
        </pc:sldMkLst>
      </pc:sldChg>
      <pc:sldChg chg="modNotes">
        <pc:chgData name="Bartels, Lynn" userId="S::lbartel@siue.edu::bd6119e6-3176-42eb-a9fd-d69305f0114b" providerId="AD" clId="Web-{BBD4980F-EA92-24E5-10C2-AC5F5FF02A8E}" dt="2022-09-07T15:15:19.190" v="4"/>
        <pc:sldMkLst>
          <pc:docMk/>
          <pc:sldMk cId="2158886557" sldId="384"/>
        </pc:sldMkLst>
      </pc:sldChg>
      <pc:sldChg chg="modNotes">
        <pc:chgData name="Bartels, Lynn" userId="S::lbartel@siue.edu::bd6119e6-3176-42eb-a9fd-d69305f0114b" providerId="AD" clId="Web-{BBD4980F-EA92-24E5-10C2-AC5F5FF02A8E}" dt="2022-09-07T15:15:31.472" v="6"/>
        <pc:sldMkLst>
          <pc:docMk/>
          <pc:sldMk cId="2313234867" sldId="389"/>
        </pc:sldMkLst>
      </pc:sldChg>
      <pc:sldChg chg="modNotes">
        <pc:chgData name="Bartels, Lynn" userId="S::lbartel@siue.edu::bd6119e6-3176-42eb-a9fd-d69305f0114b" providerId="AD" clId="Web-{BBD4980F-EA92-24E5-10C2-AC5F5FF02A8E}" dt="2022-09-07T15:16:05.036" v="12"/>
        <pc:sldMkLst>
          <pc:docMk/>
          <pc:sldMk cId="136149369" sldId="393"/>
        </pc:sldMkLst>
      </pc:sldChg>
      <pc:sldChg chg="modNotes">
        <pc:chgData name="Bartels, Lynn" userId="S::lbartel@siue.edu::bd6119e6-3176-42eb-a9fd-d69305f0114b" providerId="AD" clId="Web-{BBD4980F-EA92-24E5-10C2-AC5F5FF02A8E}" dt="2022-09-07T15:19:14.386" v="53"/>
        <pc:sldMkLst>
          <pc:docMk/>
          <pc:sldMk cId="3819865563" sldId="395"/>
        </pc:sldMkLst>
      </pc:sldChg>
      <pc:sldChg chg="modNotes">
        <pc:chgData name="Bartels, Lynn" userId="S::lbartel@siue.edu::bd6119e6-3176-42eb-a9fd-d69305f0114b" providerId="AD" clId="Web-{BBD4980F-EA92-24E5-10C2-AC5F5FF02A8E}" dt="2022-09-07T15:21:07.749" v="57"/>
        <pc:sldMkLst>
          <pc:docMk/>
          <pc:sldMk cId="2819690490" sldId="396"/>
        </pc:sldMkLst>
      </pc:sldChg>
    </pc:docChg>
  </pc:docChgLst>
  <pc:docChgLst>
    <pc:chgData name="Morgan, Susan" userId="S::smorgan@siue.edu::62aeff25-da18-4da3-8684-2b4c8dd1205d" providerId="AD" clId="Web-{CCF0B3D2-B250-7460-4197-5CD4458A00EB}"/>
    <pc:docChg chg="modSld">
      <pc:chgData name="Morgan, Susan" userId="S::smorgan@siue.edu::62aeff25-da18-4da3-8684-2b4c8dd1205d" providerId="AD" clId="Web-{CCF0B3D2-B250-7460-4197-5CD4458A00EB}" dt="2022-09-14T14:03:43.991" v="14" actId="20577"/>
      <pc:docMkLst>
        <pc:docMk/>
      </pc:docMkLst>
      <pc:sldChg chg="modSp">
        <pc:chgData name="Morgan, Susan" userId="S::smorgan@siue.edu::62aeff25-da18-4da3-8684-2b4c8dd1205d" providerId="AD" clId="Web-{CCF0B3D2-B250-7460-4197-5CD4458A00EB}" dt="2022-09-14T14:03:43.991" v="14" actId="20577"/>
        <pc:sldMkLst>
          <pc:docMk/>
          <pc:sldMk cId="3819865563" sldId="395"/>
        </pc:sldMkLst>
        <pc:spChg chg="mod">
          <ac:chgData name="Morgan, Susan" userId="S::smorgan@siue.edu::62aeff25-da18-4da3-8684-2b4c8dd1205d" providerId="AD" clId="Web-{CCF0B3D2-B250-7460-4197-5CD4458A00EB}" dt="2022-09-14T14:03:43.991" v="14" actId="20577"/>
          <ac:spMkLst>
            <pc:docMk/>
            <pc:sldMk cId="3819865563" sldId="395"/>
            <ac:spMk id="16" creationId="{4BDCF583-1D5D-4235-97C2-39272B80A0B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'Rank Data'!$U$62</c:f>
              <c:strCache>
                <c:ptCount val="1"/>
                <c:pt idx="0">
                  <c:v>Male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 Data'!$T$63:$T$66</c:f>
              <c:strCache>
                <c:ptCount val="4"/>
                <c:pt idx="0">
                  <c:v>Professor</c:v>
                </c:pt>
                <c:pt idx="1">
                  <c:v>Asc Professor</c:v>
                </c:pt>
                <c:pt idx="2">
                  <c:v>Ast Professor</c:v>
                </c:pt>
                <c:pt idx="3">
                  <c:v>Instructor</c:v>
                </c:pt>
              </c:strCache>
            </c:strRef>
          </c:cat>
          <c:val>
            <c:numRef>
              <c:f>'Rank Data'!$U$63:$U$66</c:f>
              <c:numCache>
                <c:formatCode>0.0%</c:formatCode>
                <c:ptCount val="4"/>
                <c:pt idx="0">
                  <c:v>0.16839714471122647</c:v>
                </c:pt>
                <c:pt idx="1">
                  <c:v>0.15963659961064244</c:v>
                </c:pt>
                <c:pt idx="2">
                  <c:v>9.8637248539909156E-2</c:v>
                </c:pt>
                <c:pt idx="3">
                  <c:v>6.9759896171317323E-2</c:v>
                </c:pt>
              </c:numCache>
            </c:numRef>
          </c:val>
          <c:extLst>
            <c:ext xmlns:c16="http://schemas.microsoft.com/office/drawing/2014/chart" uri="{C3380CC4-5D6E-409C-BE32-E72D297353CC}">
              <c16:uniqueId val="{00000000-64BF-4EAF-9393-8B7825A348F2}"/>
            </c:ext>
          </c:extLst>
        </c:ser>
        <c:ser>
          <c:idx val="1"/>
          <c:order val="1"/>
          <c:tx>
            <c:strRef>
              <c:f>'Rank Data'!$V$62</c:f>
              <c:strCache>
                <c:ptCount val="1"/>
                <c:pt idx="0">
                  <c:v>Female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 Data'!$T$63:$T$66</c:f>
              <c:strCache>
                <c:ptCount val="4"/>
                <c:pt idx="0">
                  <c:v>Professor</c:v>
                </c:pt>
                <c:pt idx="1">
                  <c:v>Asc Professor</c:v>
                </c:pt>
                <c:pt idx="2">
                  <c:v>Ast Professor</c:v>
                </c:pt>
                <c:pt idx="3">
                  <c:v>Instructor</c:v>
                </c:pt>
              </c:strCache>
            </c:strRef>
          </c:cat>
          <c:val>
            <c:numRef>
              <c:f>'Rank Data'!$V$63:$V$66</c:f>
              <c:numCache>
                <c:formatCode>0.0%</c:formatCode>
                <c:ptCount val="4"/>
                <c:pt idx="0">
                  <c:v>0.10707332900713823</c:v>
                </c:pt>
                <c:pt idx="1">
                  <c:v>0.13432835820895522</c:v>
                </c:pt>
                <c:pt idx="2">
                  <c:v>0.11356262167423752</c:v>
                </c:pt>
                <c:pt idx="3">
                  <c:v>0.14860480207657364</c:v>
                </c:pt>
              </c:numCache>
            </c:numRef>
          </c:val>
          <c:extLst>
            <c:ext xmlns:c16="http://schemas.microsoft.com/office/drawing/2014/chart" uri="{C3380CC4-5D6E-409C-BE32-E72D297353CC}">
              <c16:uniqueId val="{00000001-64BF-4EAF-9393-8B7825A348F2}"/>
            </c:ext>
          </c:extLst>
        </c:ser>
        <c:dLbls>
          <c:showLegendKey val="0"/>
          <c:showVal val="0"/>
          <c:showCatName val="0"/>
          <c:showSerName val="0"/>
          <c:showPercent val="0"/>
          <c:showBubbleSize val="0"/>
        </c:dLbls>
        <c:gapWidth val="219"/>
        <c:overlap val="-27"/>
        <c:axId val="365900720"/>
        <c:axId val="365901048"/>
      </c:barChart>
      <c:catAx>
        <c:axId val="3659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65901048"/>
        <c:crosses val="autoZero"/>
        <c:auto val="1"/>
        <c:lblAlgn val="ctr"/>
        <c:lblOffset val="100"/>
        <c:noMultiLvlLbl val="0"/>
      </c:catAx>
      <c:valAx>
        <c:axId val="365901048"/>
        <c:scaling>
          <c:orientation val="minMax"/>
          <c:max val="0.30000000000000004"/>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590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a:latin typeface="+mn-lt"/>
            </a:rPr>
            <a:t>Tenure and Promotion!</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a:latin typeface="+mn-lt"/>
            </a:rPr>
            <a:t> </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a:latin typeface="+mn-lt"/>
            </a:rPr>
            <a:t> Try new things</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a:latin typeface="+mn-lt"/>
            </a:rPr>
            <a:t> </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a:latin typeface="+mn-lt"/>
            </a:rPr>
            <a:t>Reflect and </a:t>
          </a:r>
        </a:p>
        <a:p>
          <a:r>
            <a:rPr lang="en-US" sz="1800">
              <a:latin typeface="+mn-lt"/>
            </a:rPr>
            <a:t>Adjust</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Your distribution of work effort will change over your career</a:t>
          </a: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 Try more new things</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a:latin typeface="+mn-lt"/>
            </a:rPr>
            <a:t>Promotion to </a:t>
          </a:r>
        </a:p>
        <a:p>
          <a:pPr>
            <a:buFont typeface="Symbol" panose="05050102010706020507" pitchFamily="18" charset="2"/>
            <a:buChar char=""/>
          </a:pPr>
          <a:r>
            <a:rPr lang="en-US" sz="1800">
              <a:latin typeface="+mn-lt"/>
            </a:rPr>
            <a:t>Full Professor</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a:t>5+ years from now</a:t>
          </a:r>
          <a:endParaRPr lang="en-US" sz="180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a:t> </a:t>
          </a:r>
          <a:endParaRPr lang="en-US" sz="180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custScaleY="284403">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custScaleY="284403">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custScaleY="284403">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custScaleY="284403">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custScaleY="284403">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067273" y="1011950"/>
          <a:ext cx="1131884"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mn-lt"/>
            </a:rPr>
            <a:t>Tenure and Promotion!</a:t>
          </a:r>
        </a:p>
      </dsp:txBody>
      <dsp:txXfrm rot="5400000">
        <a:off x="710489" y="1479242"/>
        <a:ext cx="1900706" cy="1021376"/>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 </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423988"/>
          <a:ext cx="1955960" cy="1131884"/>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mn-lt"/>
            </a:rPr>
            <a:t> Try new things</a:t>
          </a:r>
        </a:p>
      </dsp:txBody>
      <dsp:txXfrm>
        <a:off x="2611196" y="1423988"/>
        <a:ext cx="1955960" cy="1131884"/>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 </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423988"/>
          <a:ext cx="1955960" cy="1131884"/>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mn-lt"/>
            </a:rPr>
            <a:t>Reflect and </a:t>
          </a:r>
        </a:p>
        <a:p>
          <a:pPr marL="0" lvl="0" indent="0" algn="ctr" defTabSz="800100">
            <a:lnSpc>
              <a:spcPct val="90000"/>
            </a:lnSpc>
            <a:spcBef>
              <a:spcPct val="0"/>
            </a:spcBef>
            <a:spcAft>
              <a:spcPct val="35000"/>
            </a:spcAft>
            <a:buNone/>
          </a:pPr>
          <a:r>
            <a:rPr lang="en-US" sz="1800" kern="1200">
              <a:latin typeface="+mn-lt"/>
            </a:rPr>
            <a:t>Adjust</a:t>
          </a:r>
        </a:p>
      </dsp:txBody>
      <dsp:txXfrm>
        <a:off x="4567157" y="1423988"/>
        <a:ext cx="1955960" cy="1131884"/>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Your distribution of work effort will change over your career</a:t>
          </a: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423988"/>
          <a:ext cx="1955960" cy="1131884"/>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Try more new things</a:t>
          </a:r>
        </a:p>
      </dsp:txBody>
      <dsp:txXfrm>
        <a:off x="6523117" y="1423988"/>
        <a:ext cx="1955960" cy="1131884"/>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t> </a:t>
          </a:r>
          <a:endParaRPr lang="en-US" sz="1800" kern="120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8891116" y="1011950"/>
          <a:ext cx="1131884"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Promotion to </a:t>
          </a:r>
        </a:p>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Full Professor</a:t>
          </a:r>
        </a:p>
      </dsp:txBody>
      <dsp:txXfrm rot="-5400000">
        <a:off x="8479078" y="1479242"/>
        <a:ext cx="1900706" cy="1021376"/>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t>5+ years from now</a:t>
          </a:r>
          <a:endParaRPr lang="en-US" sz="1800" kern="120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9/16/2022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Lynn</a:t>
            </a:r>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Lynn</a:t>
            </a:r>
            <a:endParaRPr lang="en-US" dirty="0"/>
          </a:p>
          <a:p>
            <a:r>
              <a:rPr lang="en-US" dirty="0"/>
              <a:t>Not reaching Full Professor is Not a Failure</a:t>
            </a:r>
            <a:endParaRPr lang="en-US" dirty="0">
              <a:cs typeface="Calibri" panose="020F0502020204030204"/>
            </a:endParaRPr>
          </a:p>
          <a:p>
            <a:r>
              <a:rPr lang="en-US" dirty="0"/>
              <a:t>Be energized, personal satisfaction</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58278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Lynn</a:t>
            </a: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Leah</a:t>
            </a:r>
          </a:p>
        </p:txBody>
      </p:sp>
      <p:sp>
        <p:nvSpPr>
          <p:cNvPr id="4" name="Slide Number Placeholder 3"/>
          <p:cNvSpPr>
            <a:spLocks noGrp="1"/>
          </p:cNvSpPr>
          <p:nvPr>
            <p:ph type="sldNum" sz="quarter" idx="5"/>
          </p:nvPr>
        </p:nvSpPr>
        <p:spPr/>
        <p:txBody>
          <a:bodyPr/>
          <a:lstStyle/>
          <a:p>
            <a:fld id="{E7CCE34D-CFF1-4FFE-815B-D050E7ED2DFD}" type="slidenum">
              <a:rPr lang="en-US" smtClean="0"/>
              <a:t>3</a:t>
            </a:fld>
            <a:endParaRPr lang="en-US"/>
          </a:p>
        </p:txBody>
      </p:sp>
    </p:spTree>
    <p:extLst>
      <p:ext uri="{BB962C8B-B14F-4D97-AF65-F5344CB8AC3E}">
        <p14:creationId xmlns:p14="http://schemas.microsoft.com/office/powerpoint/2010/main" val="112066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Leah</a:t>
            </a: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Leah</a:t>
            </a: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Leah</a:t>
            </a: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196214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2015 – 2019 data changes:  greater difference (more women) instructors; no change in difference at all 3 TT ranks</a:t>
            </a:r>
          </a:p>
          <a:p>
            <a:r>
              <a:rPr lang="en-US" dirty="0">
                <a:cs typeface="Calibri"/>
              </a:rPr>
              <a:t>Susan</a:t>
            </a:r>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72541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Susan</a:t>
            </a:r>
          </a:p>
          <a:p>
            <a:r>
              <a:rPr lang="en-US" dirty="0">
                <a:cs typeface="Calibri"/>
              </a:rPr>
              <a:t>Prompts:  Describe your career path and advice/resources</a:t>
            </a:r>
          </a:p>
          <a:p>
            <a:r>
              <a:rPr lang="en-US" dirty="0">
                <a:cs typeface="Calibri"/>
              </a:rPr>
              <a:t>5 minute cutoff</a:t>
            </a:r>
          </a:p>
          <a:p>
            <a:r>
              <a:rPr lang="en-US" dirty="0">
                <a:cs typeface="Calibri"/>
              </a:rPr>
              <a:t>Q &amp; A</a:t>
            </a:r>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145644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11</a:t>
            </a:fld>
            <a:endParaRPr lang="en-US"/>
          </a:p>
        </p:txBody>
      </p:sp>
    </p:spTree>
    <p:extLst>
      <p:ext uri="{BB962C8B-B14F-4D97-AF65-F5344CB8AC3E}">
        <p14:creationId xmlns:p14="http://schemas.microsoft.com/office/powerpoint/2010/main" val="51454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morgan@siue.edu" TargetMode="External"/><Relationship Id="rId5" Type="http://schemas.openxmlformats.org/officeDocument/2006/relationships/hyperlink" Target="mailto:lobrien@siue.edu" TargetMode="External"/><Relationship Id="rId4" Type="http://schemas.openxmlformats.org/officeDocument/2006/relationships/hyperlink" Target="mailto:lbartel@siu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1297949"/>
          </a:xfrm>
        </p:spPr>
        <p:txBody>
          <a:bodyPr anchor="b" anchorCtr="0">
            <a:normAutofit fontScale="90000"/>
          </a:bodyPr>
          <a:lstStyle/>
          <a:p>
            <a:r>
              <a:rPr lang="en-US"/>
              <a:t>Midcareer Workshop</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680960" y="2689412"/>
            <a:ext cx="4413504" cy="3403413"/>
          </a:xfrm>
        </p:spPr>
        <p:txBody>
          <a:bodyPr>
            <a:normAutofit fontScale="92500"/>
          </a:bodyPr>
          <a:lstStyle/>
          <a:p>
            <a:r>
              <a:rPr lang="en-US" sz="2400" b="1" dirty="0"/>
              <a:t>Friday, September 16, 2022</a:t>
            </a:r>
          </a:p>
          <a:p>
            <a:endParaRPr lang="en-US" dirty="0"/>
          </a:p>
          <a:p>
            <a:r>
              <a:rPr lang="en-US" sz="2600" dirty="0"/>
              <a:t>Lynn Bartels (</a:t>
            </a:r>
            <a:r>
              <a:rPr lang="en-US" sz="2600" dirty="0">
                <a:hlinkClick r:id="rId4"/>
              </a:rPr>
              <a:t>lbartel@siue.edu</a:t>
            </a:r>
            <a:r>
              <a:rPr lang="en-US" sz="2600" dirty="0"/>
              <a:t>)</a:t>
            </a:r>
          </a:p>
          <a:p>
            <a:r>
              <a:rPr lang="en-US" sz="2600" dirty="0"/>
              <a:t>Leah O’Brien (</a:t>
            </a:r>
            <a:r>
              <a:rPr lang="en-US" sz="2600" dirty="0">
                <a:hlinkClick r:id="rId5"/>
              </a:rPr>
              <a:t>lobrien@siue.edu</a:t>
            </a:r>
            <a:r>
              <a:rPr lang="en-US" sz="2600" dirty="0"/>
              <a:t>)</a:t>
            </a:r>
          </a:p>
          <a:p>
            <a:r>
              <a:rPr lang="en-US" sz="2600" dirty="0"/>
              <a:t>Susan Morgan (</a:t>
            </a:r>
            <a:r>
              <a:rPr lang="en-US" sz="2600" dirty="0">
                <a:hlinkClick r:id="rId6"/>
              </a:rPr>
              <a:t>smorgan@siue.edu</a:t>
            </a:r>
            <a:r>
              <a:rPr lang="en-US" sz="2600" dirty="0"/>
              <a:t>) </a:t>
            </a:r>
          </a:p>
          <a:p>
            <a:pPr marL="461963" indent="0"/>
            <a:endParaRPr lang="en-US" sz="2600" dirty="0"/>
          </a:p>
        </p:txBody>
      </p:sp>
      <p:sp>
        <p:nvSpPr>
          <p:cNvPr id="4" name="TextBox 3">
            <a:extLst>
              <a:ext uri="{FF2B5EF4-FFF2-40B4-BE49-F238E27FC236}">
                <a16:creationId xmlns:a16="http://schemas.microsoft.com/office/drawing/2014/main" id="{5783F386-7E2E-FD5F-B84A-5DB56705984B}"/>
              </a:ext>
            </a:extLst>
          </p:cNvPr>
          <p:cNvSpPr txBox="1"/>
          <p:nvPr/>
        </p:nvSpPr>
        <p:spPr>
          <a:xfrm>
            <a:off x="234696" y="4913376"/>
            <a:ext cx="7217664" cy="1754326"/>
          </a:xfrm>
          <a:prstGeom prst="rect">
            <a:avLst/>
          </a:prstGeom>
          <a:noFill/>
        </p:spPr>
        <p:txBody>
          <a:bodyPr wrap="square" rtlCol="0">
            <a:spAutoFit/>
          </a:bodyPr>
          <a:lstStyle/>
          <a:p>
            <a:r>
              <a:rPr lang="en-US" sz="1800" b="0" i="0" u="none" strike="noStrike" baseline="0" dirty="0">
                <a:cs typeface="Aharoni" panose="02010803020104030203" pitchFamily="2" charset="-79"/>
              </a:rPr>
              <a:t>Support for this </a:t>
            </a:r>
            <a:r>
              <a:rPr lang="en-US" sz="1800" dirty="0">
                <a:cs typeface="Aharoni" panose="02010803020104030203" pitchFamily="2" charset="-79"/>
              </a:rPr>
              <a:t>work</a:t>
            </a:r>
            <a:r>
              <a:rPr lang="en-US" sz="1800" b="0" i="0" u="none" strike="noStrike" baseline="0" dirty="0">
                <a:cs typeface="Aharoni" panose="02010803020104030203" pitchFamily="2" charset="-79"/>
              </a:rPr>
              <a:t> was provided by the National Science Foundation through Award 1936141.  </a:t>
            </a:r>
          </a:p>
          <a:p>
            <a:br>
              <a:rPr lang="en-US" sz="1800" b="0" i="0" u="none" strike="noStrike" baseline="0" dirty="0">
                <a:cs typeface="Aharoni" panose="02010803020104030203" pitchFamily="2" charset="-79"/>
              </a:rPr>
            </a:br>
            <a:r>
              <a:rPr lang="en-US" sz="1800" b="0" i="0" u="none" strike="noStrike" baseline="0" dirty="0">
                <a:cs typeface="Aharoni" panose="02010803020104030203" pitchFamily="2" charset="-79"/>
              </a:rPr>
              <a:t>Any opinions, findings, and conclusions or recommendations expressed in this event are those of the presenters and do not necessarily reflect the views of the National Science Foundation. </a:t>
            </a:r>
            <a:endParaRPr lang="en-US" sz="1800" dirty="0">
              <a:cs typeface="Aharoni" panose="02010803020104030203" pitchFamily="2" charset="-79"/>
            </a:endParaRPr>
          </a:p>
        </p:txBody>
      </p:sp>
      <p:pic>
        <p:nvPicPr>
          <p:cNvPr id="6" name="Picture 2" descr="Southern Illinois University Edwardsville sign with logo for the National Science Foundation ADVANCE program">
            <a:extLst>
              <a:ext uri="{FF2B5EF4-FFF2-40B4-BE49-F238E27FC236}">
                <a16:creationId xmlns:a16="http://schemas.microsoft.com/office/drawing/2014/main" id="{5C443031-D693-46F6-F857-D2BB75A4BDA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4696" y="2821734"/>
            <a:ext cx="6337811" cy="1901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4"/>
            <a:ext cx="5437187" cy="1979613"/>
          </a:xfrm>
        </p:spPr>
        <p:txBody>
          <a:bodyPr vert="horz" wrap="square" lIns="0" tIns="0" rIns="0" bIns="0" rtlCol="0" anchor="b" anchorCtr="0">
            <a:normAutofit fontScale="90000"/>
          </a:bodyPr>
          <a:lstStyle/>
          <a:p>
            <a:pPr>
              <a:lnSpc>
                <a:spcPct val="100000"/>
              </a:lnSpc>
            </a:pPr>
            <a:r>
              <a:rPr lang="en-US" dirty="0"/>
              <a:t>Reflecting on your post-tenure career</a:t>
            </a:r>
            <a:endParaRPr lang="en-US" sz="6400" kern="1200" dirty="0">
              <a:latin typeface="+mj-lt"/>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956375"/>
            <a:ext cx="6990248" cy="3352350"/>
          </a:xfrm>
        </p:spPr>
        <p:txBody>
          <a:bodyPr vert="horz" wrap="square" lIns="0" tIns="0" rIns="0" bIns="0" rtlCol="0" anchor="t">
            <a:normAutofit fontScale="77500" lnSpcReduction="20000"/>
          </a:bodyPr>
          <a:lstStyle/>
          <a:p>
            <a:pPr marL="0" indent="0"/>
            <a:r>
              <a:rPr lang="en-US" sz="3000" dirty="0">
                <a:solidFill>
                  <a:srgbClr val="FFFFFF"/>
                </a:solidFill>
              </a:rPr>
              <a:t>Tools to develop a plan for achieving your career goals</a:t>
            </a:r>
          </a:p>
          <a:p>
            <a:pPr marL="285750" indent="-285750" algn="l" rtl="0" fontAlgn="base">
              <a:buFont typeface="Arial" panose="020B0604020202020204" pitchFamily="34" charset="0"/>
              <a:buChar char="•"/>
            </a:pPr>
            <a:r>
              <a:rPr lang="en-US" b="0" i="0" dirty="0">
                <a:effectLst/>
                <a:latin typeface="Calibri" panose="020F0502020204030204" pitchFamily="34" charset="0"/>
              </a:rPr>
              <a:t>What will I need to do to be promoted to Full Professor? </a:t>
            </a:r>
            <a:endParaRPr lang="en-US" sz="3200" b="0" i="0" dirty="0">
              <a:effectLst/>
            </a:endParaRPr>
          </a:p>
          <a:p>
            <a:pPr marL="285750" indent="-285750" algn="l" rtl="0" fontAlgn="base">
              <a:buFont typeface="Arial" panose="020B0604020202020204" pitchFamily="34" charset="0"/>
              <a:buChar char="•"/>
            </a:pPr>
            <a:r>
              <a:rPr lang="en-US" b="0" i="0" dirty="0">
                <a:effectLst/>
                <a:latin typeface="Calibri" panose="020F0502020204030204" pitchFamily="34" charset="0"/>
              </a:rPr>
              <a:t>What aspects of my pre-tenure career do I want to leave behind? </a:t>
            </a:r>
            <a:endParaRPr lang="en-US" sz="3200" b="0" i="0" dirty="0">
              <a:effectLst/>
            </a:endParaRPr>
          </a:p>
          <a:p>
            <a:pPr marL="285750" indent="-285750" algn="l" rtl="0" fontAlgn="base">
              <a:buFont typeface="Arial" panose="020B0604020202020204" pitchFamily="34" charset="0"/>
              <a:buChar char="•"/>
            </a:pPr>
            <a:r>
              <a:rPr lang="en-US" b="0" i="0" dirty="0">
                <a:effectLst/>
                <a:latin typeface="Calibri" panose="020F0502020204030204" pitchFamily="34" charset="0"/>
              </a:rPr>
              <a:t>What do I want my post-tenure career to focus on? </a:t>
            </a:r>
            <a:endParaRPr lang="en-US" sz="3200" b="0" i="0" dirty="0">
              <a:effectLst/>
            </a:endParaRPr>
          </a:p>
          <a:p>
            <a:pPr marL="285750" indent="-285750" algn="l" rtl="0" fontAlgn="base">
              <a:buFont typeface="Arial" panose="020B0604020202020204" pitchFamily="34" charset="0"/>
              <a:buChar char="•"/>
            </a:pPr>
            <a:r>
              <a:rPr lang="en-US" b="0" i="0" dirty="0">
                <a:effectLst/>
                <a:latin typeface="Calibri" panose="020F0502020204030204" pitchFamily="34" charset="0"/>
              </a:rPr>
              <a:t>Who can support my post-tenure goals? </a:t>
            </a:r>
          </a:p>
          <a:p>
            <a:pPr marL="742950" lvl="1" indent="-285750" fontAlgn="base"/>
            <a:r>
              <a:rPr lang="en-US" sz="2000" dirty="0">
                <a:latin typeface="Calibri" panose="020F0502020204030204" pitchFamily="34" charset="0"/>
              </a:rPr>
              <a:t>Develop a growth network of mentors</a:t>
            </a:r>
            <a:endParaRPr lang="en-US" sz="2000" b="0" i="0" dirty="0">
              <a:effectLst/>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10</a:t>
            </a:fld>
            <a:endParaRPr lang="en-US"/>
          </a:p>
        </p:txBody>
      </p:sp>
    </p:spTree>
    <p:extLst>
      <p:ext uri="{BB962C8B-B14F-4D97-AF65-F5344CB8AC3E}">
        <p14:creationId xmlns:p14="http://schemas.microsoft.com/office/powerpoint/2010/main" val="281969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r>
              <a:rPr lang="en-US"/>
              <a:t>Walt Disney</a:t>
            </a:r>
          </a:p>
          <a:p>
            <a:endParaRPr lang="en-US"/>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39551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9398000" cy="1562959"/>
          </a:xfrm>
        </p:spPr>
        <p:txBody>
          <a:bodyPr/>
          <a:lstStyle/>
          <a:p>
            <a:r>
              <a:rPr lang="en-US" sz="4000" dirty="0"/>
              <a:t>Congratulations on Receiving Tenure!</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Tree>
    <p:extLst>
      <p:ext uri="{BB962C8B-B14F-4D97-AF65-F5344CB8AC3E}">
        <p14:creationId xmlns:p14="http://schemas.microsoft.com/office/powerpoint/2010/main" val="215888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a:t>Topics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4658065" cy="3415519"/>
          </a:xfrm>
        </p:spPr>
        <p:txBody>
          <a:bodyPr/>
          <a:lstStyle/>
          <a:p>
            <a:pPr marL="514350" indent="-514350">
              <a:buFont typeface="+mj-lt"/>
              <a:buAutoNum type="arabicPeriod"/>
            </a:pPr>
            <a:r>
              <a:rPr lang="en-US" sz="2800">
                <a:solidFill>
                  <a:schemeClr val="tx1"/>
                </a:solidFill>
              </a:rPr>
              <a:t>Considerations to reflect on your post-tenure career</a:t>
            </a:r>
          </a:p>
          <a:p>
            <a:pPr marL="514350" indent="-514350">
              <a:buFont typeface="+mj-lt"/>
              <a:buAutoNum type="arabicPeriod"/>
            </a:pPr>
            <a:r>
              <a:rPr lang="en-US" sz="2800">
                <a:solidFill>
                  <a:schemeClr val="tx1"/>
                </a:solidFill>
              </a:rPr>
              <a:t>Interact with a panel of faculty talking about their career paths</a:t>
            </a:r>
          </a:p>
          <a:p>
            <a:pPr marL="514350" indent="-514350">
              <a:buFont typeface="+mj-lt"/>
              <a:buAutoNum type="arabicPeriod"/>
            </a:pPr>
            <a:r>
              <a:rPr lang="en-US" sz="2800">
                <a:solidFill>
                  <a:schemeClr val="tx1"/>
                </a:solidFill>
              </a:rPr>
              <a:t>Tools to develop a plan for achieving your career goals</a:t>
            </a:r>
          </a:p>
          <a:p>
            <a:endParaRPr lang="en-US"/>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Tree>
    <p:extLst>
      <p:ext uri="{BB962C8B-B14F-4D97-AF65-F5344CB8AC3E}">
        <p14:creationId xmlns:p14="http://schemas.microsoft.com/office/powerpoint/2010/main" val="231323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1979613"/>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One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956374"/>
            <a:ext cx="6589712" cy="3352351"/>
          </a:xfrm>
        </p:spPr>
        <p:txBody>
          <a:bodyPr vert="horz" wrap="square" lIns="0" tIns="0" rIns="0" bIns="0" rtlCol="0" anchor="t">
            <a:normAutofit/>
          </a:bodyPr>
          <a:lstStyle/>
          <a:p>
            <a:pPr marL="0" indent="0">
              <a:lnSpc>
                <a:spcPct val="100000"/>
              </a:lnSpc>
              <a:buNone/>
            </a:pPr>
            <a:r>
              <a:rPr lang="en-US" sz="3000" b="1" dirty="0">
                <a:solidFill>
                  <a:srgbClr val="FFFFFF"/>
                </a:solidFill>
              </a:rPr>
              <a:t>Reflecting</a:t>
            </a:r>
            <a:r>
              <a:rPr lang="en-US" sz="3000" b="1" kern="1200" dirty="0">
                <a:solidFill>
                  <a:srgbClr val="FFFFFF"/>
                </a:solidFill>
                <a:latin typeface="+mn-lt"/>
                <a:ea typeface="+mn-ea"/>
                <a:cs typeface="+mn-cs"/>
              </a:rPr>
              <a:t> on your post-tenure career</a:t>
            </a:r>
          </a:p>
          <a:p>
            <a:pPr marL="342900" indent="-342900">
              <a:lnSpc>
                <a:spcPct val="100000"/>
              </a:lnSpc>
              <a:buFont typeface="Arial" panose="020B0604020202020204" pitchFamily="34" charset="0"/>
              <a:buChar char="•"/>
            </a:pPr>
            <a:r>
              <a:rPr lang="en-US" sz="2800" dirty="0"/>
              <a:t>Academic career as a series of book chapters</a:t>
            </a:r>
          </a:p>
          <a:p>
            <a:pPr marL="342900" indent="-342900">
              <a:lnSpc>
                <a:spcPct val="100000"/>
              </a:lnSpc>
              <a:buFont typeface="Arial" panose="020B0604020202020204" pitchFamily="34" charset="0"/>
              <a:buChar char="•"/>
            </a:pPr>
            <a:r>
              <a:rPr lang="en-US" sz="2800" dirty="0"/>
              <a:t>Tenure as an opportunity to change course and focus on something new</a:t>
            </a:r>
            <a:endParaRPr lang="en-US" sz="2800"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sz="4300" dirty="0"/>
              <a:t>View your academic career as a series of book chapters</a:t>
            </a:r>
            <a:r>
              <a:rPr lang="en-US" dirty="0"/>
              <a:t> </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155912"/>
            <a:ext cx="5545138" cy="4152813"/>
          </a:xfrm>
        </p:spPr>
        <p:txBody>
          <a:bodyPr vert="horz" wrap="square" lIns="0" tIns="0" rIns="0" bIns="0" rtlCol="0" anchor="t">
            <a:normAutofit fontScale="92500" lnSpcReduction="10000"/>
          </a:bodyPr>
          <a:lstStyle/>
          <a:p>
            <a:pPr algn="l" rtl="0" fontAlgn="base"/>
            <a:r>
              <a:rPr lang="en-US" b="0" i="0" dirty="0">
                <a:effectLst/>
                <a:latin typeface="Calibri" panose="020F0502020204030204" pitchFamily="34" charset="0"/>
              </a:rPr>
              <a:t>Consider your pre-tenure career:  </a:t>
            </a:r>
          </a:p>
          <a:p>
            <a:pPr lvl="1" fontAlgn="base"/>
            <a:r>
              <a:rPr lang="en-US" sz="1900" b="0" i="0" dirty="0">
                <a:effectLst/>
                <a:latin typeface="Calibri" panose="020F0502020204030204" pitchFamily="34" charset="0"/>
              </a:rPr>
              <a:t>What did you enjoy?  </a:t>
            </a:r>
          </a:p>
          <a:p>
            <a:pPr lvl="1" fontAlgn="base"/>
            <a:r>
              <a:rPr lang="en-US" sz="1900" b="0" i="0" dirty="0">
                <a:effectLst/>
                <a:latin typeface="Calibri" panose="020F0502020204030204" pitchFamily="34" charset="0"/>
              </a:rPr>
              <a:t>Were you working </a:t>
            </a:r>
            <a:r>
              <a:rPr lang="en-US" sz="1900" b="0" i="1" u="sng" dirty="0">
                <a:effectLst/>
                <a:latin typeface="Calibri" panose="020F0502020204030204" pitchFamily="34" charset="0"/>
              </a:rPr>
              <a:t>AT</a:t>
            </a:r>
            <a:r>
              <a:rPr lang="en-US" sz="1900" b="0" i="0" dirty="0">
                <a:effectLst/>
                <a:latin typeface="Calibri" panose="020F0502020204030204" pitchFamily="34" charset="0"/>
              </a:rPr>
              <a:t> SIUE or </a:t>
            </a:r>
            <a:r>
              <a:rPr lang="en-US" sz="1900" b="0" i="1" u="sng" dirty="0">
                <a:effectLst/>
                <a:latin typeface="Calibri" panose="020F0502020204030204" pitchFamily="34" charset="0"/>
              </a:rPr>
              <a:t>FOR</a:t>
            </a:r>
            <a:r>
              <a:rPr lang="en-US" sz="1900" b="0" i="1" dirty="0">
                <a:effectLst/>
                <a:latin typeface="Calibri" panose="020F0502020204030204" pitchFamily="34" charset="0"/>
              </a:rPr>
              <a:t> </a:t>
            </a:r>
            <a:r>
              <a:rPr lang="en-US" sz="1900" b="0" i="0" dirty="0">
                <a:effectLst/>
                <a:latin typeface="Calibri" panose="020F0502020204030204" pitchFamily="34" charset="0"/>
              </a:rPr>
              <a:t>SIUE?</a:t>
            </a:r>
          </a:p>
          <a:p>
            <a:pPr fontAlgn="base"/>
            <a:r>
              <a:rPr lang="en-US" dirty="0">
                <a:latin typeface="Calibri" panose="020F0502020204030204" pitchFamily="34" charset="0"/>
              </a:rPr>
              <a:t>How can you grow as an Associate Professor? Are you a model of life-long learning?</a:t>
            </a:r>
          </a:p>
          <a:p>
            <a:pPr fontAlgn="base"/>
            <a:r>
              <a:rPr lang="en-US" dirty="0"/>
              <a:t>Build on your strengths</a:t>
            </a:r>
          </a:p>
          <a:p>
            <a:pPr fontAlgn="base"/>
            <a:r>
              <a:rPr lang="en-US" sz="2400" dirty="0"/>
              <a:t>Use SIUE’s Family-Friendly policies when appropriate – These are designed to support faculty</a:t>
            </a:r>
            <a:r>
              <a:rPr lang="en-US" dirty="0"/>
              <a:t> and work/life balance. (see handout)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8" name="Picture 17">
            <a:extLst>
              <a:ext uri="{FF2B5EF4-FFF2-40B4-BE49-F238E27FC236}">
                <a16:creationId xmlns:a16="http://schemas.microsoft.com/office/drawing/2014/main" id="{DE1325B1-1606-B57B-0DBD-59D60D7D5771}"/>
              </a:ext>
            </a:extLst>
          </p:cNvPr>
          <p:cNvPicPr>
            <a:picLocks noChangeAspect="1"/>
          </p:cNvPicPr>
          <p:nvPr/>
        </p:nvPicPr>
        <p:blipFill>
          <a:blip r:embed="rId3"/>
          <a:stretch>
            <a:fillRect/>
          </a:stretch>
        </p:blipFill>
        <p:spPr>
          <a:xfrm>
            <a:off x="6304760" y="3688354"/>
            <a:ext cx="5887240" cy="2620372"/>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473125"/>
            <a:ext cx="10153651" cy="1408150"/>
          </a:xfrm>
        </p:spPr>
        <p:txBody>
          <a:bodyPr>
            <a:normAutofit fontScale="90000"/>
          </a:bodyPr>
          <a:lstStyle/>
          <a:p>
            <a:pPr>
              <a:lnSpc>
                <a:spcPct val="100000"/>
              </a:lnSpc>
            </a:pPr>
            <a:r>
              <a:rPr lang="en-US"/>
              <a:t>Tenure is an opportunity to change course and focus on something new</a:t>
            </a:r>
            <a:endParaRPr lang="en-US" kern="1200">
              <a:latin typeface="+mn-lt"/>
              <a:ea typeface="+mn-ea"/>
              <a:cs typeface="+mn-cs"/>
            </a:endParaRP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155912"/>
            <a:ext cx="6373812" cy="4152813"/>
          </a:xfrm>
        </p:spPr>
        <p:txBody>
          <a:bodyPr>
            <a:normAutofit/>
          </a:bodyPr>
          <a:lstStyle/>
          <a:p>
            <a:pPr algn="l" rtl="0" fontAlgn="base">
              <a:spcBef>
                <a:spcPts val="0"/>
              </a:spcBef>
              <a:spcAft>
                <a:spcPts val="600"/>
              </a:spcAft>
            </a:pPr>
            <a:r>
              <a:rPr lang="en-US" sz="3000" b="0" i="0" dirty="0">
                <a:effectLst/>
                <a:latin typeface="Calibri" panose="020F0502020204030204" pitchFamily="34" charset="0"/>
              </a:rPr>
              <a:t>Take a risk to try something new, even if you’re not sure it’s right for you </a:t>
            </a:r>
          </a:p>
          <a:p>
            <a:pPr fontAlgn="base">
              <a:spcBef>
                <a:spcPts val="0"/>
              </a:spcBef>
              <a:spcAft>
                <a:spcPts val="600"/>
              </a:spcAft>
            </a:pPr>
            <a:r>
              <a:rPr lang="en-US" sz="3000" dirty="0"/>
              <a:t>Consider an update to your b</a:t>
            </a:r>
            <a:r>
              <a:rPr lang="en-US" sz="3000" dirty="0">
                <a:latin typeface="Calibri" panose="020F0502020204030204" pitchFamily="34" charset="0"/>
              </a:rPr>
              <a:t>alance of teaching, research, and service</a:t>
            </a:r>
          </a:p>
          <a:p>
            <a:pPr lvl="1" fontAlgn="base">
              <a:spcBef>
                <a:spcPts val="0"/>
              </a:spcBef>
              <a:spcAft>
                <a:spcPts val="600"/>
              </a:spcAft>
            </a:pPr>
            <a:r>
              <a:rPr lang="en-US" sz="2200" dirty="0"/>
              <a:t>A variety of funded and non-funded opportunities for faculty development in each area are available</a:t>
            </a:r>
          </a:p>
          <a:p>
            <a:pPr fontAlgn="base">
              <a:spcBef>
                <a:spcPts val="0"/>
              </a:spcBef>
              <a:spcAft>
                <a:spcPts val="600"/>
              </a:spcAft>
            </a:pPr>
            <a:r>
              <a:rPr lang="en-US" sz="3000" dirty="0"/>
              <a:t>Add new mentors!  </a:t>
            </a:r>
          </a:p>
          <a:p>
            <a:pPr lvl="1" fontAlgn="base">
              <a:spcBef>
                <a:spcPts val="0"/>
              </a:spcBef>
              <a:spcAft>
                <a:spcPts val="600"/>
              </a:spcAft>
            </a:pPr>
            <a:r>
              <a:rPr lang="en-US" sz="2200" dirty="0"/>
              <a:t>Develop your own ‘growth network’</a:t>
            </a:r>
          </a:p>
          <a:p>
            <a:pPr algn="l" rtl="0" fontAlgn="base"/>
            <a:endParaRPr lang="en-US" b="0" i="0" dirty="0">
              <a:effectLst/>
              <a:latin typeface="Calibri" panose="020F0502020204030204" pitchFamily="34" charset="0"/>
            </a:endParaRPr>
          </a:p>
          <a:p>
            <a:pPr algn="l" rtl="0" fontAlgn="base"/>
            <a:endParaRPr lang="en-US" b="0" i="0" dirty="0">
              <a:effectLst/>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15">
            <a:extLst>
              <a:ext uri="{FF2B5EF4-FFF2-40B4-BE49-F238E27FC236}">
                <a16:creationId xmlns:a16="http://schemas.microsoft.com/office/drawing/2014/main" id="{C38E0CBB-D763-3AFF-C09F-58D02129A97E}"/>
              </a:ext>
            </a:extLst>
          </p:cNvPr>
          <p:cNvPicPr>
            <a:picLocks noChangeAspect="1"/>
          </p:cNvPicPr>
          <p:nvPr/>
        </p:nvPicPr>
        <p:blipFill>
          <a:blip r:embed="rId3"/>
          <a:stretch>
            <a:fillRect/>
          </a:stretch>
        </p:blipFill>
        <p:spPr>
          <a:xfrm>
            <a:off x="6895087" y="3821842"/>
            <a:ext cx="5316973" cy="2962872"/>
          </a:xfrm>
          <a:prstGeom prst="rect">
            <a:avLst/>
          </a:prstGeom>
        </p:spPr>
      </p:pic>
    </p:spTree>
    <p:extLst>
      <p:ext uri="{BB962C8B-B14F-4D97-AF65-F5344CB8AC3E}">
        <p14:creationId xmlns:p14="http://schemas.microsoft.com/office/powerpoint/2010/main" val="13614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dirty="0"/>
              <a:t>Demographics of Rank at SIUE, FY 2018-2022, 5-year Average</a:t>
            </a:r>
            <a:r>
              <a:rPr lang="en-US" b="1" dirty="0"/>
              <a:t>
</a:t>
            </a:r>
            <a:br>
              <a:rPr lang="en-US" b="1" dirty="0"/>
            </a:br>
            <a:endParaRPr lang="en-US"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graphicFrame>
        <p:nvGraphicFramePr>
          <p:cNvPr id="8" name="Content Placeholder 7">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1836438692"/>
              </p:ext>
            </p:extLst>
          </p:nvPr>
        </p:nvGraphicFramePr>
        <p:xfrm>
          <a:off x="550863" y="2112963"/>
          <a:ext cx="11090275" cy="3979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28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9799637" cy="1979613"/>
          </a:xfrm>
        </p:spPr>
        <p:txBody>
          <a:bodyPr vert="horz" wrap="square" lIns="0" tIns="0" rIns="0" bIns="0" rtlCol="0" anchor="b" anchorCtr="0">
            <a:normAutofit/>
          </a:bodyPr>
          <a:lstStyle/>
          <a:p>
            <a:pPr>
              <a:lnSpc>
                <a:spcPct val="100000"/>
              </a:lnSpc>
            </a:pPr>
            <a:r>
              <a:rPr lang="en-US" sz="6400" kern="1200" dirty="0">
                <a:latin typeface="+mj-lt"/>
                <a:ea typeface="+mj-ea"/>
                <a:cs typeface="+mj-cs"/>
              </a:rPr>
              <a:t>Topic Two</a:t>
            </a:r>
            <a:r>
              <a:rPr lang="en-US" dirty="0"/>
              <a:t>:  Career Panel</a:t>
            </a:r>
            <a:endParaRPr lang="en-US" sz="6400" kern="1200" dirty="0">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956375"/>
            <a:ext cx="9406218" cy="3361995"/>
          </a:xfrm>
        </p:spPr>
        <p:txBody>
          <a:bodyPr vert="horz" wrap="square" lIns="0" tIns="0" rIns="0" bIns="0" rtlCol="0" anchor="t">
            <a:normAutofit fontScale="77500" lnSpcReduction="20000"/>
          </a:bodyPr>
          <a:lstStyle/>
          <a:p>
            <a:pPr marL="0" indent="0">
              <a:lnSpc>
                <a:spcPct val="100000"/>
              </a:lnSpc>
              <a:spcBef>
                <a:spcPts val="0"/>
              </a:spcBef>
              <a:spcAft>
                <a:spcPts val="0"/>
              </a:spcAft>
            </a:pPr>
            <a:r>
              <a:rPr lang="en-US" sz="3000" b="1" dirty="0">
                <a:ea typeface="+mn-lt"/>
                <a:cs typeface="+mn-lt"/>
              </a:rPr>
              <a:t>Research</a:t>
            </a:r>
            <a:endParaRPr lang="en-US" sz="3000">
              <a:solidFill>
                <a:srgbClr val="FFFFFF">
                  <a:alpha val="60000"/>
                </a:srgbClr>
              </a:solidFill>
              <a:ea typeface="+mn-lt"/>
              <a:cs typeface="+mn-lt"/>
            </a:endParaRPr>
          </a:p>
          <a:p>
            <a:pPr marL="234950" indent="-234950">
              <a:lnSpc>
                <a:spcPct val="100000"/>
              </a:lnSpc>
              <a:spcBef>
                <a:spcPts val="0"/>
              </a:spcBef>
              <a:spcAft>
                <a:spcPts val="0"/>
              </a:spcAft>
              <a:buFont typeface="Arial,Sans-Serif"/>
              <a:buChar char="•"/>
            </a:pPr>
            <a:r>
              <a:rPr lang="en-US" sz="3000" dirty="0">
                <a:ea typeface="+mn-lt"/>
                <a:cs typeface="+mn-lt"/>
              </a:rPr>
              <a:t>Sharon Locke</a:t>
            </a:r>
            <a:endParaRPr lang="en-US" sz="3000">
              <a:solidFill>
                <a:srgbClr val="FFFFFF">
                  <a:alpha val="60000"/>
                </a:srgbClr>
              </a:solidFill>
              <a:ea typeface="+mn-lt"/>
              <a:cs typeface="+mn-lt"/>
            </a:endParaRPr>
          </a:p>
          <a:p>
            <a:pPr marL="234950" indent="-234950">
              <a:lnSpc>
                <a:spcPct val="100000"/>
              </a:lnSpc>
              <a:spcBef>
                <a:spcPts val="0"/>
              </a:spcBef>
              <a:spcAft>
                <a:spcPts val="0"/>
              </a:spcAft>
              <a:buFont typeface="Arial,Sans-Serif"/>
              <a:buChar char="•"/>
            </a:pPr>
            <a:r>
              <a:rPr lang="en-US" sz="3000" dirty="0">
                <a:ea typeface="+mn-lt"/>
                <a:cs typeface="+mn-lt"/>
              </a:rPr>
              <a:t>Leah O’Brien</a:t>
            </a:r>
            <a:endParaRPr lang="en-US" sz="3000">
              <a:solidFill>
                <a:srgbClr val="FFFFFF">
                  <a:alpha val="60000"/>
                </a:srgbClr>
              </a:solidFill>
              <a:ea typeface="+mn-lt"/>
              <a:cs typeface="+mn-lt"/>
            </a:endParaRPr>
          </a:p>
          <a:p>
            <a:pPr marL="0" indent="0">
              <a:lnSpc>
                <a:spcPct val="100000"/>
              </a:lnSpc>
              <a:spcBef>
                <a:spcPts val="0"/>
              </a:spcBef>
              <a:spcAft>
                <a:spcPts val="0"/>
              </a:spcAft>
            </a:pPr>
            <a:endParaRPr lang="en-US" sz="3000" b="1">
              <a:ea typeface="+mn-lt"/>
              <a:cs typeface="+mn-lt"/>
            </a:endParaRPr>
          </a:p>
          <a:p>
            <a:pPr marL="0" indent="0"/>
            <a:r>
              <a:rPr lang="en-US" sz="3000" b="1" dirty="0">
                <a:ea typeface="+mn-lt"/>
                <a:cs typeface="+mn-lt"/>
              </a:rPr>
              <a:t>Teaching</a:t>
            </a:r>
            <a:endParaRPr lang="en-US" sz="3000">
              <a:ea typeface="+mn-lt"/>
              <a:cs typeface="+mn-lt"/>
            </a:endParaRPr>
          </a:p>
          <a:p>
            <a:pPr marL="234950" indent="-234950">
              <a:lnSpc>
                <a:spcPct val="100000"/>
              </a:lnSpc>
              <a:spcBef>
                <a:spcPts val="0"/>
              </a:spcBef>
              <a:spcAft>
                <a:spcPts val="0"/>
              </a:spcAft>
              <a:buFont typeface="Arial,Sans-Serif"/>
              <a:buChar char="•"/>
            </a:pPr>
            <a:r>
              <a:rPr lang="en-US" sz="3000" dirty="0">
                <a:ea typeface="+mn-lt"/>
                <a:cs typeface="+mn-lt"/>
              </a:rPr>
              <a:t>Lynn Bartels</a:t>
            </a:r>
            <a:endParaRPr lang="en-US" sz="3000" dirty="0">
              <a:solidFill>
                <a:srgbClr val="FFFFFF">
                  <a:alpha val="60000"/>
                </a:srgbClr>
              </a:solidFill>
              <a:ea typeface="+mn-lt"/>
              <a:cs typeface="+mn-lt"/>
            </a:endParaRPr>
          </a:p>
          <a:p>
            <a:pPr marL="234950" indent="-234950">
              <a:lnSpc>
                <a:spcPct val="100000"/>
              </a:lnSpc>
              <a:spcBef>
                <a:spcPts val="0"/>
              </a:spcBef>
              <a:spcAft>
                <a:spcPts val="0"/>
              </a:spcAft>
              <a:buFont typeface="Arial,Sans-Serif"/>
              <a:buChar char="•"/>
            </a:pPr>
            <a:r>
              <a:rPr lang="en-US" sz="3000" dirty="0">
                <a:ea typeface="+mn-lt"/>
                <a:cs typeface="+mn-lt"/>
              </a:rPr>
              <a:t>Sandra Weissinger</a:t>
            </a:r>
            <a:endParaRPr lang="en-US" dirty="0"/>
          </a:p>
          <a:p>
            <a:pPr marL="234950" indent="-234950">
              <a:lnSpc>
                <a:spcPct val="100000"/>
              </a:lnSpc>
              <a:spcBef>
                <a:spcPts val="0"/>
              </a:spcBef>
              <a:spcAft>
                <a:spcPts val="0"/>
              </a:spcAft>
              <a:buFont typeface="Arial,Sans-Serif"/>
              <a:buChar char="•"/>
            </a:pPr>
            <a:endParaRPr lang="en-US" sz="3000" dirty="0">
              <a:ea typeface="+mn-lt"/>
              <a:cs typeface="+mn-lt"/>
            </a:endParaRPr>
          </a:p>
          <a:p>
            <a:pPr marL="0" indent="0">
              <a:lnSpc>
                <a:spcPct val="100000"/>
              </a:lnSpc>
              <a:spcBef>
                <a:spcPts val="0"/>
              </a:spcBef>
              <a:spcAft>
                <a:spcPts val="0"/>
              </a:spcAft>
            </a:pPr>
            <a:r>
              <a:rPr lang="en-US" sz="3000" b="1" dirty="0">
                <a:ea typeface="+mn-lt"/>
                <a:cs typeface="+mn-lt"/>
              </a:rPr>
              <a:t>Service/Leadership</a:t>
            </a:r>
            <a:endParaRPr lang="en-US" sz="3000" dirty="0">
              <a:solidFill>
                <a:srgbClr val="FFFFFF">
                  <a:alpha val="60000"/>
                </a:srgbClr>
              </a:solidFill>
              <a:ea typeface="+mn-lt"/>
              <a:cs typeface="+mn-lt"/>
            </a:endParaRPr>
          </a:p>
          <a:p>
            <a:pPr marL="285750" indent="-285750">
              <a:lnSpc>
                <a:spcPct val="100000"/>
              </a:lnSpc>
              <a:spcBef>
                <a:spcPts val="0"/>
              </a:spcBef>
              <a:spcAft>
                <a:spcPts val="0"/>
              </a:spcAft>
              <a:buFont typeface="Arial,Sans-Serif"/>
              <a:buChar char="•"/>
            </a:pPr>
            <a:r>
              <a:rPr lang="en-US" sz="3000" dirty="0">
                <a:ea typeface="+mn-lt"/>
                <a:cs typeface="+mn-lt"/>
              </a:rPr>
              <a:t>Jessica Harris </a:t>
            </a:r>
            <a:endParaRPr lang="en-US" sz="3000" dirty="0">
              <a:solidFill>
                <a:srgbClr val="FFFFFF">
                  <a:alpha val="60000"/>
                </a:srgbClr>
              </a:solidFill>
              <a:ea typeface="+mn-lt"/>
              <a:cs typeface="+mn-lt"/>
            </a:endParaRPr>
          </a:p>
          <a:p>
            <a:pPr marL="285750" indent="-285750">
              <a:lnSpc>
                <a:spcPct val="100000"/>
              </a:lnSpc>
              <a:spcBef>
                <a:spcPts val="0"/>
              </a:spcBef>
              <a:spcAft>
                <a:spcPts val="0"/>
              </a:spcAft>
              <a:buFont typeface="Arial,Sans-Serif"/>
              <a:buChar char="•"/>
            </a:pPr>
            <a:r>
              <a:rPr lang="en-US" sz="3000" dirty="0">
                <a:ea typeface="+mn-lt"/>
                <a:cs typeface="+mn-lt"/>
              </a:rPr>
              <a:t>Susan Morgan</a:t>
            </a:r>
            <a:endParaRPr lang="en-US"/>
          </a:p>
          <a:p>
            <a:pPr marL="285750" indent="-285750">
              <a:lnSpc>
                <a:spcPct val="100000"/>
              </a:lnSpc>
              <a:spcBef>
                <a:spcPts val="0"/>
              </a:spcBef>
              <a:spcAft>
                <a:spcPts val="0"/>
              </a:spcAft>
              <a:buFont typeface="Arial"/>
              <a:buChar char="•"/>
            </a:pPr>
            <a:endParaRPr lang="en-US" sz="3000">
              <a:ea typeface="+mn-lt"/>
              <a:cs typeface="+mn-lt"/>
            </a:endParaRPr>
          </a:p>
          <a:p>
            <a:pPr marL="234950" indent="-234950">
              <a:lnSpc>
                <a:spcPct val="100000"/>
              </a:lnSpc>
              <a:spcBef>
                <a:spcPts val="0"/>
              </a:spcBef>
              <a:spcAft>
                <a:spcPts val="0"/>
              </a:spcAft>
              <a:buFont typeface="Arial,Sans-Serif"/>
              <a:buChar char="•"/>
            </a:pPr>
            <a:endParaRPr lang="en-US" sz="3000">
              <a:solidFill>
                <a:srgbClr val="FFFFFF">
                  <a:alpha val="60000"/>
                </a:srgbClr>
              </a:solidFill>
              <a:ea typeface="+mn-lt"/>
              <a:cs typeface="+mn-lt"/>
            </a:endParaRPr>
          </a:p>
          <a:p>
            <a:pPr marL="234950" indent="-234950">
              <a:lnSpc>
                <a:spcPct val="100000"/>
              </a:lnSpc>
              <a:spcBef>
                <a:spcPts val="0"/>
              </a:spcBef>
              <a:spcAft>
                <a:spcPts val="0"/>
              </a:spcAft>
              <a:buFont typeface="Arial,Sans-Serif"/>
              <a:buChar char="•"/>
            </a:pPr>
            <a:endParaRPr lang="en-US" sz="3000">
              <a:solidFill>
                <a:srgbClr val="FFFFFF">
                  <a:alpha val="60000"/>
                </a:srgbClr>
              </a:solidFill>
            </a:endParaRPr>
          </a:p>
          <a:p>
            <a:pPr marL="225425" indent="-225425">
              <a:lnSpc>
                <a:spcPct val="100000"/>
              </a:lnSpc>
              <a:spcBef>
                <a:spcPts val="0"/>
              </a:spcBef>
              <a:spcAft>
                <a:spcPts val="0"/>
              </a:spcAft>
            </a:pPr>
            <a:endParaRPr lang="en-US" sz="3000">
              <a:solidFill>
                <a:srgbClr val="FFFFFF">
                  <a:alpha val="60000"/>
                </a:srgbClr>
              </a:solidFill>
            </a:endParaRPr>
          </a:p>
          <a:p>
            <a:pPr marL="0" indent="0"/>
            <a:endParaRPr lang="en-US" sz="3000">
              <a:solidFill>
                <a:srgbClr val="FFFFFF">
                  <a:alpha val="60000"/>
                </a:srgbClr>
              </a:solidFill>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8</a:t>
            </a:fld>
            <a:endParaRPr lang="en-US"/>
          </a:p>
        </p:txBody>
      </p:sp>
    </p:spTree>
    <p:extLst>
      <p:ext uri="{BB962C8B-B14F-4D97-AF65-F5344CB8AC3E}">
        <p14:creationId xmlns:p14="http://schemas.microsoft.com/office/powerpoint/2010/main" val="381986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a:t>Topic 3:  Use what you've learned to develop </a:t>
            </a:r>
            <a:r>
              <a:rPr lang="en-US" dirty="0"/>
              <a:t>your 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776935998"/>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
        <p:nvSpPr>
          <p:cNvPr id="5" name="TextBox 4">
            <a:extLst>
              <a:ext uri="{FF2B5EF4-FFF2-40B4-BE49-F238E27FC236}">
                <a16:creationId xmlns:a16="http://schemas.microsoft.com/office/drawing/2014/main" id="{635C5EFA-EF39-8649-345A-4A5B4176C631}"/>
              </a:ext>
            </a:extLst>
          </p:cNvPr>
          <p:cNvSpPr txBox="1"/>
          <p:nvPr/>
        </p:nvSpPr>
        <p:spPr>
          <a:xfrm>
            <a:off x="2603351" y="4876800"/>
            <a:ext cx="3195021" cy="646331"/>
          </a:xfrm>
          <a:prstGeom prst="rect">
            <a:avLst/>
          </a:prstGeom>
          <a:noFill/>
        </p:spPr>
        <p:txBody>
          <a:bodyPr wrap="square" rtlCol="0">
            <a:spAutoFit/>
          </a:bodyPr>
          <a:lstStyle/>
          <a:p>
            <a:pPr algn="ctr"/>
            <a:r>
              <a:rPr lang="en-US" dirty="0"/>
              <a:t>Take advantage of resources and  unexpected opportunities</a:t>
            </a:r>
          </a:p>
        </p:txBody>
      </p:sp>
      <p:sp>
        <p:nvSpPr>
          <p:cNvPr id="7" name="TextBox 6">
            <a:extLst>
              <a:ext uri="{FF2B5EF4-FFF2-40B4-BE49-F238E27FC236}">
                <a16:creationId xmlns:a16="http://schemas.microsoft.com/office/drawing/2014/main" id="{450D7696-5E2D-DD58-45DB-6F6F042A9BAD}"/>
              </a:ext>
            </a:extLst>
          </p:cNvPr>
          <p:cNvSpPr txBox="1"/>
          <p:nvPr/>
        </p:nvSpPr>
        <p:spPr>
          <a:xfrm>
            <a:off x="6584039" y="4876800"/>
            <a:ext cx="3195021" cy="369332"/>
          </a:xfrm>
          <a:prstGeom prst="rect">
            <a:avLst/>
          </a:prstGeom>
          <a:noFill/>
        </p:spPr>
        <p:txBody>
          <a:bodyPr wrap="square" rtlCol="0">
            <a:spAutoFit/>
          </a:bodyPr>
          <a:lstStyle/>
          <a:p>
            <a:pPr algn="ctr"/>
            <a:r>
              <a:rPr lang="en-US" dirty="0"/>
              <a:t>Share with and mentor others</a:t>
            </a:r>
          </a:p>
        </p:txBody>
      </p:sp>
    </p:spTree>
    <p:extLst>
      <p:ext uri="{BB962C8B-B14F-4D97-AF65-F5344CB8AC3E}">
        <p14:creationId xmlns:p14="http://schemas.microsoft.com/office/powerpoint/2010/main" val="262463006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 ds:uri="http://schemas.microsoft.com/sharepoint/v3"/>
    <ds:schemaRef ds:uri="16c05727-aa75-4e4a-9b5f-8a80a1165891"/>
    <ds:schemaRef ds:uri="http://purl.org/dc/elements/1.1/"/>
    <ds:schemaRef ds:uri="http://purl.org/dc/dcmitype/"/>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{B2D2AFCF-1B99-4ADA-85FB-587362F21BB0}tf33713516_win32</Template>
  <TotalTime>0</TotalTime>
  <Words>549</Words>
  <Application>Microsoft Office PowerPoint</Application>
  <PresentationFormat>Widescreen</PresentationFormat>
  <Paragraphs>100</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3DFloatVTI</vt:lpstr>
      <vt:lpstr>Midcareer Workshop</vt:lpstr>
      <vt:lpstr>Congratulations on Receiving Tenure!</vt:lpstr>
      <vt:lpstr>Topics</vt:lpstr>
      <vt:lpstr>Topic One</vt:lpstr>
      <vt:lpstr>View your academic career as a series of book chapters </vt:lpstr>
      <vt:lpstr>Tenure is an opportunity to change course and focus on something new</vt:lpstr>
      <vt:lpstr>Demographics of Rank at SIUE, FY 2018-2022, 5-year Average
 </vt:lpstr>
      <vt:lpstr>Topic Two:  Career Panel</vt:lpstr>
      <vt:lpstr>Topic 3:  Use what you've learned to develop your timeline</vt:lpstr>
      <vt:lpstr>Reflecting on your post-tenure career</vt:lpstr>
      <vt:lpstr>"The way to get started is to quit talking and begin doing."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O'Brien, Leah</dc:creator>
  <cp:lastModifiedBy>Morgan, Susan</cp:lastModifiedBy>
  <cp:revision>44</cp:revision>
  <dcterms:created xsi:type="dcterms:W3CDTF">2022-07-20T13:07:51Z</dcterms:created>
  <dcterms:modified xsi:type="dcterms:W3CDTF">2022-09-16T13:28:14Z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